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1.xml" ContentType="application/inkml+xml"/>
  <Override PartName="/ppt/ink/ink2.xml" ContentType="application/inkml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93" r:id="rId4"/>
  </p:sldMasterIdLst>
  <p:notesMasterIdLst>
    <p:notesMasterId r:id="rId15"/>
  </p:notesMasterIdLst>
  <p:sldIdLst>
    <p:sldId id="291" r:id="rId5"/>
    <p:sldId id="257" r:id="rId6"/>
    <p:sldId id="259" r:id="rId7"/>
    <p:sldId id="271" r:id="rId8"/>
    <p:sldId id="275" r:id="rId9"/>
    <p:sldId id="274" r:id="rId10"/>
    <p:sldId id="272" r:id="rId11"/>
    <p:sldId id="273" r:id="rId12"/>
    <p:sldId id="269" r:id="rId13"/>
    <p:sldId id="339" r:id="rId14"/>
  </p:sldIdLst>
  <p:sldSz cx="12192000" cy="6858000"/>
  <p:notesSz cx="6858000" cy="9144000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423757-609A-7EBC-9CEA-884FDC6C292D}" name="Birdi, Amber" initials="BA" userId="S::ab1220@ic.ac.uk::47b082eb-cd59-4925-994b-b8462c63b1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DC"/>
    <a:srgbClr val="F8F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433DA6-BB0F-4920-B5ED-DABE1A091F55}" v="1" dt="2024-08-08T16:14:08.27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5" autoAdjust="0"/>
    <p:restoredTop sz="85109" autoAdjust="0"/>
  </p:normalViewPr>
  <p:slideViewPr>
    <p:cSldViewPr snapToGrid="0" showGuides="1">
      <p:cViewPr varScale="1">
        <p:scale>
          <a:sx n="53" d="100"/>
          <a:sy n="53" d="100"/>
        </p:scale>
        <p:origin x="12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di, Amber" userId="47b082eb-cd59-4925-994b-b8462c63b10c" providerId="ADAL" clId="{43433DA6-BB0F-4920-B5ED-DABE1A091F55}"/>
    <pc:docChg chg="addSld modSld">
      <pc:chgData name="Birdi, Amber" userId="47b082eb-cd59-4925-994b-b8462c63b10c" providerId="ADAL" clId="{43433DA6-BB0F-4920-B5ED-DABE1A091F55}" dt="2024-08-08T16:14:08.263" v="0"/>
      <pc:docMkLst>
        <pc:docMk/>
      </pc:docMkLst>
      <pc:sldChg chg="add">
        <pc:chgData name="Birdi, Amber" userId="47b082eb-cd59-4925-994b-b8462c63b10c" providerId="ADAL" clId="{43433DA6-BB0F-4920-B5ED-DABE1A091F55}" dt="2024-08-08T16:14:08.263" v="0"/>
        <pc:sldMkLst>
          <pc:docMk/>
          <pc:sldMk cId="3032087480" sldId="339"/>
        </pc:sldMkLst>
      </pc:sldChg>
    </pc:docChg>
  </pc:docChgLst>
  <pc:docChgLst>
    <pc:chgData name="Birdi, Amber" userId="47b082eb-cd59-4925-994b-b8462c63b10c" providerId="ADAL" clId="{DA805652-32C6-472F-B385-10548872E6FE}"/>
    <pc:docChg chg="custSel addSld delSld modSld sldOrd">
      <pc:chgData name="Birdi, Amber" userId="47b082eb-cd59-4925-994b-b8462c63b10c" providerId="ADAL" clId="{DA805652-32C6-472F-B385-10548872E6FE}" dt="2024-07-24T15:35:08.849" v="47" actId="12100"/>
      <pc:docMkLst>
        <pc:docMk/>
      </pc:docMkLst>
      <pc:sldChg chg="addSp delSp modSp add del mod ord">
        <pc:chgData name="Birdi, Amber" userId="47b082eb-cd59-4925-994b-b8462c63b10c" providerId="ADAL" clId="{DA805652-32C6-472F-B385-10548872E6FE}" dt="2024-07-24T15:34:11.518" v="39" actId="12100"/>
        <pc:sldMkLst>
          <pc:docMk/>
          <pc:sldMk cId="389891156" sldId="271"/>
        </pc:sldMkLst>
        <pc:spChg chg="mod">
          <ac:chgData name="Birdi, Amber" userId="47b082eb-cd59-4925-994b-b8462c63b10c" providerId="ADAL" clId="{DA805652-32C6-472F-B385-10548872E6FE}" dt="2024-07-24T15:32:58.570" v="31" actId="403"/>
          <ac:spMkLst>
            <pc:docMk/>
            <pc:sldMk cId="389891156" sldId="271"/>
            <ac:spMk id="2" creationId="{C27F2B0E-0ABD-28BD-A079-67AAA09EEA72}"/>
          </ac:spMkLst>
        </pc:spChg>
        <pc:spChg chg="del">
          <ac:chgData name="Birdi, Amber" userId="47b082eb-cd59-4925-994b-b8462c63b10c" providerId="ADAL" clId="{DA805652-32C6-472F-B385-10548872E6FE}" dt="2024-07-24T15:33:09.092" v="33" actId="478"/>
          <ac:spMkLst>
            <pc:docMk/>
            <pc:sldMk cId="389891156" sldId="271"/>
            <ac:spMk id="4" creationId="{86C186AB-A057-A529-B109-32E3CC22295C}"/>
          </ac:spMkLst>
        </pc:spChg>
        <pc:spChg chg="add mod">
          <ac:chgData name="Birdi, Amber" userId="47b082eb-cd59-4925-994b-b8462c63b10c" providerId="ADAL" clId="{DA805652-32C6-472F-B385-10548872E6FE}" dt="2024-07-24T15:33:09.092" v="33" actId="478"/>
          <ac:spMkLst>
            <pc:docMk/>
            <pc:sldMk cId="389891156" sldId="271"/>
            <ac:spMk id="8" creationId="{350FEDD1-3EBA-0663-62AF-1F5A7997CD7B}"/>
          </ac:spMkLst>
        </pc:spChg>
        <pc:graphicFrameChg chg="mod">
          <ac:chgData name="Birdi, Amber" userId="47b082eb-cd59-4925-994b-b8462c63b10c" providerId="ADAL" clId="{DA805652-32C6-472F-B385-10548872E6FE}" dt="2024-07-24T15:34:11.518" v="39" actId="12100"/>
          <ac:graphicFrameMkLst>
            <pc:docMk/>
            <pc:sldMk cId="389891156" sldId="271"/>
            <ac:graphicFrameMk id="3" creationId="{C4230AF7-450F-5F3B-471C-1D85888A3CE4}"/>
          </ac:graphicFrameMkLst>
        </pc:graphicFrameChg>
        <pc:graphicFrameChg chg="mod">
          <ac:chgData name="Birdi, Amber" userId="47b082eb-cd59-4925-994b-b8462c63b10c" providerId="ADAL" clId="{DA805652-32C6-472F-B385-10548872E6FE}" dt="2024-07-24T15:34:08.996" v="38" actId="12100"/>
          <ac:graphicFrameMkLst>
            <pc:docMk/>
            <pc:sldMk cId="389891156" sldId="271"/>
            <ac:graphicFrameMk id="6" creationId="{EE214DC7-D9AE-9F1F-6658-3D6E5B5C97D5}"/>
          </ac:graphicFrameMkLst>
        </pc:graphicFrameChg>
        <pc:picChg chg="del">
          <ac:chgData name="Birdi, Amber" userId="47b082eb-cd59-4925-994b-b8462c63b10c" providerId="ADAL" clId="{DA805652-32C6-472F-B385-10548872E6FE}" dt="2024-07-24T15:33:06.772" v="32" actId="478"/>
          <ac:picMkLst>
            <pc:docMk/>
            <pc:sldMk cId="389891156" sldId="271"/>
            <ac:picMk id="2050" creationId="{183DBF30-C111-773B-4DA9-E7C4C04D7E84}"/>
          </ac:picMkLst>
        </pc:picChg>
      </pc:sldChg>
      <pc:sldChg chg="modSp add del mod ord">
        <pc:chgData name="Birdi, Amber" userId="47b082eb-cd59-4925-994b-b8462c63b10c" providerId="ADAL" clId="{DA805652-32C6-472F-B385-10548872E6FE}" dt="2024-07-24T15:34:59.612" v="46" actId="14100"/>
        <pc:sldMkLst>
          <pc:docMk/>
          <pc:sldMk cId="4121280403" sldId="272"/>
        </pc:sldMkLst>
        <pc:graphicFrameChg chg="mod modGraphic">
          <ac:chgData name="Birdi, Amber" userId="47b082eb-cd59-4925-994b-b8462c63b10c" providerId="ADAL" clId="{DA805652-32C6-472F-B385-10548872E6FE}" dt="2024-07-24T15:34:59.612" v="46" actId="14100"/>
          <ac:graphicFrameMkLst>
            <pc:docMk/>
            <pc:sldMk cId="4121280403" sldId="272"/>
            <ac:graphicFrameMk id="4" creationId="{899C380D-9828-80ED-68EE-268AC183B7E3}"/>
          </ac:graphicFrameMkLst>
        </pc:graphicFrameChg>
      </pc:sldChg>
      <pc:sldChg chg="modSp add del ord">
        <pc:chgData name="Birdi, Amber" userId="47b082eb-cd59-4925-994b-b8462c63b10c" providerId="ADAL" clId="{DA805652-32C6-472F-B385-10548872E6FE}" dt="2024-07-24T15:35:08.849" v="47" actId="12100"/>
        <pc:sldMkLst>
          <pc:docMk/>
          <pc:sldMk cId="4272006262" sldId="273"/>
        </pc:sldMkLst>
        <pc:graphicFrameChg chg="mod">
          <ac:chgData name="Birdi, Amber" userId="47b082eb-cd59-4925-994b-b8462c63b10c" providerId="ADAL" clId="{DA805652-32C6-472F-B385-10548872E6FE}" dt="2024-07-24T15:35:08.849" v="47" actId="12100"/>
          <ac:graphicFrameMkLst>
            <pc:docMk/>
            <pc:sldMk cId="4272006262" sldId="273"/>
            <ac:graphicFrameMk id="6" creationId="{76089676-B9E4-A5BA-4CAE-40844A0E0725}"/>
          </ac:graphicFrameMkLst>
        </pc:graphicFrameChg>
      </pc:sldChg>
      <pc:sldChg chg="modSp add mod ord">
        <pc:chgData name="Birdi, Amber" userId="47b082eb-cd59-4925-994b-b8462c63b10c" providerId="ADAL" clId="{DA805652-32C6-472F-B385-10548872E6FE}" dt="2024-07-24T15:34:52.731" v="44" actId="12"/>
        <pc:sldMkLst>
          <pc:docMk/>
          <pc:sldMk cId="1945397994" sldId="274"/>
        </pc:sldMkLst>
        <pc:spChg chg="mod">
          <ac:chgData name="Birdi, Amber" userId="47b082eb-cd59-4925-994b-b8462c63b10c" providerId="ADAL" clId="{DA805652-32C6-472F-B385-10548872E6FE}" dt="2024-07-24T15:34:48.950" v="43" actId="403"/>
          <ac:spMkLst>
            <pc:docMk/>
            <pc:sldMk cId="1945397994" sldId="274"/>
            <ac:spMk id="2" creationId="{E1DA6033-997B-1980-5441-D5CCAB42AA9A}"/>
          </ac:spMkLst>
        </pc:spChg>
        <pc:spChg chg="mod">
          <ac:chgData name="Birdi, Amber" userId="47b082eb-cd59-4925-994b-b8462c63b10c" providerId="ADAL" clId="{DA805652-32C6-472F-B385-10548872E6FE}" dt="2024-07-24T15:34:52.731" v="44" actId="12"/>
          <ac:spMkLst>
            <pc:docMk/>
            <pc:sldMk cId="1945397994" sldId="274"/>
            <ac:spMk id="3" creationId="{8115EE5F-E08C-291F-39DD-6B40AE617E22}"/>
          </ac:spMkLst>
        </pc:spChg>
      </pc:sldChg>
      <pc:sldChg chg="delSp add mod ord">
        <pc:chgData name="Birdi, Amber" userId="47b082eb-cd59-4925-994b-b8462c63b10c" providerId="ADAL" clId="{DA805652-32C6-472F-B385-10548872E6FE}" dt="2024-07-24T15:34:39.997" v="41" actId="478"/>
        <pc:sldMkLst>
          <pc:docMk/>
          <pc:sldMk cId="1709708160" sldId="275"/>
        </pc:sldMkLst>
        <pc:grpChg chg="del">
          <ac:chgData name="Birdi, Amber" userId="47b082eb-cd59-4925-994b-b8462c63b10c" providerId="ADAL" clId="{DA805652-32C6-472F-B385-10548872E6FE}" dt="2024-07-24T15:34:39.997" v="41" actId="478"/>
          <ac:grpSpMkLst>
            <pc:docMk/>
            <pc:sldMk cId="1709708160" sldId="275"/>
            <ac:grpSpMk id="22" creationId="{69BEE756-65BE-2061-400F-69D228C888BD}"/>
          </ac:grpSpMkLst>
        </pc:grpChg>
        <pc:grpChg chg="del">
          <ac:chgData name="Birdi, Amber" userId="47b082eb-cd59-4925-994b-b8462c63b10c" providerId="ADAL" clId="{DA805652-32C6-472F-B385-10548872E6FE}" dt="2024-07-24T15:34:38.889" v="40" actId="478"/>
          <ac:grpSpMkLst>
            <pc:docMk/>
            <pc:sldMk cId="1709708160" sldId="275"/>
            <ac:grpSpMk id="23" creationId="{9B653621-1F41-A955-EBC7-215F1C924D9C}"/>
          </ac:grpSpMkLst>
        </pc:grpChg>
      </pc:sldChg>
      <pc:sldChg chg="modSp mod">
        <pc:chgData name="Birdi, Amber" userId="47b082eb-cd59-4925-994b-b8462c63b10c" providerId="ADAL" clId="{DA805652-32C6-472F-B385-10548872E6FE}" dt="2024-07-24T15:31:48.810" v="23" actId="20577"/>
        <pc:sldMkLst>
          <pc:docMk/>
          <pc:sldMk cId="2724072112" sldId="291"/>
        </pc:sldMkLst>
        <pc:spChg chg="mod">
          <ac:chgData name="Birdi, Amber" userId="47b082eb-cd59-4925-994b-b8462c63b10c" providerId="ADAL" clId="{DA805652-32C6-472F-B385-10548872E6FE}" dt="2024-07-24T15:31:48.810" v="23" actId="20577"/>
          <ac:spMkLst>
            <pc:docMk/>
            <pc:sldMk cId="2724072112" sldId="291"/>
            <ac:spMk id="3" creationId="{C52BD528-A09E-5EC1-4705-D425C72CAD2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781AE-8253-4347-9C09-3875D5E3E5F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FCE6C2-C9E9-4A93-B0D7-52C84111603D}">
      <dgm:prSet phldrT="[Text]"/>
      <dgm:spPr/>
      <dgm:t>
        <a:bodyPr/>
        <a:lstStyle/>
        <a:p>
          <a:r>
            <a:rPr lang="en-GB" dirty="0"/>
            <a:t>Jan 10</a:t>
          </a:r>
        </a:p>
      </dgm:t>
    </dgm:pt>
    <dgm:pt modelId="{5F1CD2DD-AC13-40C7-86EE-5693C0E34347}" type="parTrans" cxnId="{66ABF04E-A23E-4761-B786-EDDD0BB8B0E2}">
      <dgm:prSet/>
      <dgm:spPr/>
      <dgm:t>
        <a:bodyPr/>
        <a:lstStyle/>
        <a:p>
          <a:endParaRPr lang="en-GB"/>
        </a:p>
      </dgm:t>
    </dgm:pt>
    <dgm:pt modelId="{810E4661-9B74-4E88-B17C-69D0ED1A8786}" type="sibTrans" cxnId="{66ABF04E-A23E-4761-B786-EDDD0BB8B0E2}">
      <dgm:prSet/>
      <dgm:spPr/>
      <dgm:t>
        <a:bodyPr/>
        <a:lstStyle/>
        <a:p>
          <a:endParaRPr lang="en-GB"/>
        </a:p>
      </dgm:t>
    </dgm:pt>
    <dgm:pt modelId="{E0E68461-93B2-4C46-9C9E-8CF87B1633CE}">
      <dgm:prSet phldrT="[Text]"/>
      <dgm:spPr/>
      <dgm:t>
        <a:bodyPr/>
        <a:lstStyle/>
        <a:p>
          <a:r>
            <a:rPr lang="en-GB" dirty="0"/>
            <a:t>2 hour tutorial</a:t>
          </a:r>
        </a:p>
      </dgm:t>
    </dgm:pt>
    <dgm:pt modelId="{5006AB76-2419-430F-ACBB-536C9D32BB02}" type="parTrans" cxnId="{CC346BD2-8357-4061-BAC9-9DE3F1F48EC9}">
      <dgm:prSet/>
      <dgm:spPr/>
      <dgm:t>
        <a:bodyPr/>
        <a:lstStyle/>
        <a:p>
          <a:endParaRPr lang="en-GB"/>
        </a:p>
      </dgm:t>
    </dgm:pt>
    <dgm:pt modelId="{564DCEE7-4E64-4EF2-BBD7-179D613428A5}" type="sibTrans" cxnId="{CC346BD2-8357-4061-BAC9-9DE3F1F48EC9}">
      <dgm:prSet/>
      <dgm:spPr/>
      <dgm:t>
        <a:bodyPr/>
        <a:lstStyle/>
        <a:p>
          <a:endParaRPr lang="en-GB"/>
        </a:p>
      </dgm:t>
    </dgm:pt>
    <dgm:pt modelId="{D11F6A39-688E-4A7D-8813-9C227B80AD05}">
      <dgm:prSet phldrT="[Text]"/>
      <dgm:spPr/>
      <dgm:t>
        <a:bodyPr/>
        <a:lstStyle/>
        <a:p>
          <a:r>
            <a:rPr lang="en-GB" dirty="0"/>
            <a:t>Jan 17</a:t>
          </a:r>
        </a:p>
      </dgm:t>
    </dgm:pt>
    <dgm:pt modelId="{EC9A20EC-EF98-4A46-8751-5F130468591E}" type="parTrans" cxnId="{0C1649F9-C997-43F5-9095-7C1BA37B0797}">
      <dgm:prSet/>
      <dgm:spPr/>
      <dgm:t>
        <a:bodyPr/>
        <a:lstStyle/>
        <a:p>
          <a:endParaRPr lang="en-GB"/>
        </a:p>
      </dgm:t>
    </dgm:pt>
    <dgm:pt modelId="{8F7C9B92-4778-4A56-A5D7-D8557B8BDBAB}" type="sibTrans" cxnId="{0C1649F9-C997-43F5-9095-7C1BA37B0797}">
      <dgm:prSet/>
      <dgm:spPr/>
      <dgm:t>
        <a:bodyPr/>
        <a:lstStyle/>
        <a:p>
          <a:endParaRPr lang="en-GB"/>
        </a:p>
      </dgm:t>
    </dgm:pt>
    <dgm:pt modelId="{16F340CA-2EC6-4DA1-9279-A700D3B19DB3}">
      <dgm:prSet phldrT="[Text]"/>
      <dgm:spPr/>
      <dgm:t>
        <a:bodyPr/>
        <a:lstStyle/>
        <a:p>
          <a:r>
            <a:rPr lang="en-GB" dirty="0"/>
            <a:t>Jan 23</a:t>
          </a:r>
        </a:p>
      </dgm:t>
    </dgm:pt>
    <dgm:pt modelId="{53D3B464-6B69-4342-9E20-52CAB8619036}" type="parTrans" cxnId="{8289BE31-F9EE-4460-9AEF-E899D7B76345}">
      <dgm:prSet/>
      <dgm:spPr/>
      <dgm:t>
        <a:bodyPr/>
        <a:lstStyle/>
        <a:p>
          <a:endParaRPr lang="en-GB"/>
        </a:p>
      </dgm:t>
    </dgm:pt>
    <dgm:pt modelId="{313DBDDE-85B3-4531-B093-E6EAE7E123A0}" type="sibTrans" cxnId="{8289BE31-F9EE-4460-9AEF-E899D7B76345}">
      <dgm:prSet/>
      <dgm:spPr/>
      <dgm:t>
        <a:bodyPr/>
        <a:lstStyle/>
        <a:p>
          <a:endParaRPr lang="en-GB"/>
        </a:p>
      </dgm:t>
    </dgm:pt>
    <dgm:pt modelId="{76188194-4BF3-4A52-AE9F-E218C9547E9C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A2ACD38F-F851-41D7-8A50-E728BD5469D9}" type="parTrans" cxnId="{B3B5F352-37F3-4565-92A9-742262675155}">
      <dgm:prSet/>
      <dgm:spPr/>
      <dgm:t>
        <a:bodyPr/>
        <a:lstStyle/>
        <a:p>
          <a:endParaRPr lang="en-GB"/>
        </a:p>
      </dgm:t>
    </dgm:pt>
    <dgm:pt modelId="{D3565B1A-3361-44A7-A967-8BAA38FFD63E}" type="sibTrans" cxnId="{B3B5F352-37F3-4565-92A9-742262675155}">
      <dgm:prSet/>
      <dgm:spPr/>
      <dgm:t>
        <a:bodyPr/>
        <a:lstStyle/>
        <a:p>
          <a:endParaRPr lang="en-GB"/>
        </a:p>
      </dgm:t>
    </dgm:pt>
    <dgm:pt modelId="{7591871F-A4E9-47BB-BAB6-43889B360C75}">
      <dgm:prSet phldrT="[Text]"/>
      <dgm:spPr/>
      <dgm:t>
        <a:bodyPr/>
        <a:lstStyle/>
        <a:p>
          <a:r>
            <a:rPr lang="en-GB" dirty="0"/>
            <a:t>“Justify”</a:t>
          </a:r>
        </a:p>
      </dgm:t>
    </dgm:pt>
    <dgm:pt modelId="{C7FECE9D-1140-4F0E-B7E7-A3D7C5EAE892}" type="parTrans" cxnId="{725C0DF8-9974-427C-AF7D-07F7B29474A3}">
      <dgm:prSet/>
      <dgm:spPr/>
      <dgm:t>
        <a:bodyPr/>
        <a:lstStyle/>
        <a:p>
          <a:endParaRPr lang="en-GB"/>
        </a:p>
      </dgm:t>
    </dgm:pt>
    <dgm:pt modelId="{EE12E99F-2969-4816-B6A0-A6F5B73D718B}" type="sibTrans" cxnId="{725C0DF8-9974-427C-AF7D-07F7B29474A3}">
      <dgm:prSet/>
      <dgm:spPr/>
      <dgm:t>
        <a:bodyPr/>
        <a:lstStyle/>
        <a:p>
          <a:endParaRPr lang="en-GB"/>
        </a:p>
      </dgm:t>
    </dgm:pt>
    <dgm:pt modelId="{D42F6736-C822-4F3B-ACF1-3BFE2ABD6007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762F06D-11B2-4CBA-B755-F0393BAE4B1A}" type="sibTrans" cxnId="{2656ECF7-910E-4D57-9191-7C6D3B69B20D}">
      <dgm:prSet/>
      <dgm:spPr/>
      <dgm:t>
        <a:bodyPr/>
        <a:lstStyle/>
        <a:p>
          <a:endParaRPr lang="en-GB"/>
        </a:p>
      </dgm:t>
    </dgm:pt>
    <dgm:pt modelId="{4F3179D8-9681-483F-B256-03D51A1DC5A4}" type="parTrans" cxnId="{2656ECF7-910E-4D57-9191-7C6D3B69B20D}">
      <dgm:prSet/>
      <dgm:spPr/>
      <dgm:t>
        <a:bodyPr/>
        <a:lstStyle/>
        <a:p>
          <a:endParaRPr lang="en-GB"/>
        </a:p>
      </dgm:t>
    </dgm:pt>
    <dgm:pt modelId="{3C1B4BB5-36BF-44D9-8487-15C37F222E23}">
      <dgm:prSet phldrT="[Text]"/>
      <dgm:spPr/>
      <dgm:t>
        <a:bodyPr/>
        <a:lstStyle/>
        <a:p>
          <a:r>
            <a:rPr lang="en-GB" dirty="0"/>
            <a:t>Jan 24</a:t>
          </a:r>
        </a:p>
      </dgm:t>
    </dgm:pt>
    <dgm:pt modelId="{DC5F65EB-DDE2-4DA7-9B43-7586E1B71CDE}" type="parTrans" cxnId="{FF1B58C4-9AC8-45FF-8143-251E2E9525E7}">
      <dgm:prSet/>
      <dgm:spPr/>
      <dgm:t>
        <a:bodyPr/>
        <a:lstStyle/>
        <a:p>
          <a:endParaRPr lang="en-GB"/>
        </a:p>
      </dgm:t>
    </dgm:pt>
    <dgm:pt modelId="{6808806B-2249-4367-A73A-625E46E4D4BC}" type="sibTrans" cxnId="{FF1B58C4-9AC8-45FF-8143-251E2E9525E7}">
      <dgm:prSet/>
      <dgm:spPr/>
      <dgm:t>
        <a:bodyPr/>
        <a:lstStyle/>
        <a:p>
          <a:endParaRPr lang="en-GB"/>
        </a:p>
      </dgm:t>
    </dgm:pt>
    <dgm:pt modelId="{031FECCF-A4B8-45DE-B4DB-68F7C5262A1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C083451-718F-44DA-A851-D0739C260B31}" type="parTrans" cxnId="{8E047017-70C8-4EE9-97B2-31B15DDB6130}">
      <dgm:prSet/>
      <dgm:spPr/>
      <dgm:t>
        <a:bodyPr/>
        <a:lstStyle/>
        <a:p>
          <a:endParaRPr lang="en-GB"/>
        </a:p>
      </dgm:t>
    </dgm:pt>
    <dgm:pt modelId="{15A4F296-230E-4D99-B0C9-E288060EBCFA}" type="sibTrans" cxnId="{8E047017-70C8-4EE9-97B2-31B15DDB6130}">
      <dgm:prSet/>
      <dgm:spPr/>
      <dgm:t>
        <a:bodyPr/>
        <a:lstStyle/>
        <a:p>
          <a:endParaRPr lang="en-GB"/>
        </a:p>
      </dgm:t>
    </dgm:pt>
    <dgm:pt modelId="{9BE27FD8-BF83-4A92-B7AE-D4A1119E9440}">
      <dgm:prSet phldrT="[Text]"/>
      <dgm:spPr/>
      <dgm:t>
        <a:bodyPr/>
        <a:lstStyle/>
        <a:p>
          <a:r>
            <a:rPr lang="en-GB" dirty="0"/>
            <a:t>Jan 31</a:t>
          </a:r>
        </a:p>
      </dgm:t>
    </dgm:pt>
    <dgm:pt modelId="{985911AD-6F53-48C0-9FE2-A62C2E711802}" type="parTrans" cxnId="{1213E5F0-E563-47B3-901B-9189F5BF8E3E}">
      <dgm:prSet/>
      <dgm:spPr/>
      <dgm:t>
        <a:bodyPr/>
        <a:lstStyle/>
        <a:p>
          <a:endParaRPr lang="en-GB"/>
        </a:p>
      </dgm:t>
    </dgm:pt>
    <dgm:pt modelId="{45400C4C-56A6-469E-9CFB-A1CAF628C9FF}" type="sibTrans" cxnId="{1213E5F0-E563-47B3-901B-9189F5BF8E3E}">
      <dgm:prSet/>
      <dgm:spPr/>
      <dgm:t>
        <a:bodyPr/>
        <a:lstStyle/>
        <a:p>
          <a:endParaRPr lang="en-GB"/>
        </a:p>
      </dgm:t>
    </dgm:pt>
    <dgm:pt modelId="{3BFA3EF5-0E34-487C-AE52-2439CEC05465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9E43A8F7-E572-477C-A4DC-EF7A65937D8B}" type="parTrans" cxnId="{FE235A39-BF82-42E9-A96F-887C5F8163FE}">
      <dgm:prSet/>
      <dgm:spPr/>
      <dgm:t>
        <a:bodyPr/>
        <a:lstStyle/>
        <a:p>
          <a:endParaRPr lang="en-GB"/>
        </a:p>
      </dgm:t>
    </dgm:pt>
    <dgm:pt modelId="{4A38110C-12F2-48DF-99B8-AB690CDCDF76}" type="sibTrans" cxnId="{FE235A39-BF82-42E9-A96F-887C5F8163FE}">
      <dgm:prSet/>
      <dgm:spPr/>
      <dgm:t>
        <a:bodyPr/>
        <a:lstStyle/>
        <a:p>
          <a:endParaRPr lang="en-GB"/>
        </a:p>
      </dgm:t>
    </dgm:pt>
    <dgm:pt modelId="{B0A607DE-B496-4ECE-9A28-755DA6D06423}">
      <dgm:prSet phldrT="[Text]"/>
      <dgm:spPr/>
      <dgm:t>
        <a:bodyPr/>
        <a:lstStyle/>
        <a:p>
          <a:r>
            <a:rPr lang="en-GB" dirty="0"/>
            <a:t>Feb 6</a:t>
          </a:r>
        </a:p>
      </dgm:t>
    </dgm:pt>
    <dgm:pt modelId="{66519873-61D9-4E9C-B877-2A57A6750048}" type="parTrans" cxnId="{7A812360-3D4D-42DF-9AF5-ABE0299F8FD8}">
      <dgm:prSet/>
      <dgm:spPr/>
      <dgm:t>
        <a:bodyPr/>
        <a:lstStyle/>
        <a:p>
          <a:endParaRPr lang="en-GB"/>
        </a:p>
      </dgm:t>
    </dgm:pt>
    <dgm:pt modelId="{517ED55B-EF7B-4115-908B-228061B6EF1A}" type="sibTrans" cxnId="{7A812360-3D4D-42DF-9AF5-ABE0299F8FD8}">
      <dgm:prSet/>
      <dgm:spPr/>
      <dgm:t>
        <a:bodyPr/>
        <a:lstStyle/>
        <a:p>
          <a:endParaRPr lang="en-GB"/>
        </a:p>
      </dgm:t>
    </dgm:pt>
    <dgm:pt modelId="{0A2D3796-1E3F-4E78-8196-1743B1DF56DF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475558FB-1875-4B31-8DC7-DEAE6181C203}" type="parTrans" cxnId="{D5ADFC29-AFFD-4353-963D-3F818E59EA37}">
      <dgm:prSet/>
      <dgm:spPr/>
      <dgm:t>
        <a:bodyPr/>
        <a:lstStyle/>
        <a:p>
          <a:endParaRPr lang="en-GB"/>
        </a:p>
      </dgm:t>
    </dgm:pt>
    <dgm:pt modelId="{C931BDDC-D6A3-489E-9ED5-477B90099CCB}" type="sibTrans" cxnId="{D5ADFC29-AFFD-4353-963D-3F818E59EA37}">
      <dgm:prSet/>
      <dgm:spPr/>
      <dgm:t>
        <a:bodyPr/>
        <a:lstStyle/>
        <a:p>
          <a:endParaRPr lang="en-GB"/>
        </a:p>
      </dgm:t>
    </dgm:pt>
    <dgm:pt modelId="{D38F766D-7786-4232-9752-673B087D42A8}">
      <dgm:prSet phldrT="[Text]"/>
      <dgm:spPr/>
      <dgm:t>
        <a:bodyPr/>
        <a:lstStyle/>
        <a:p>
          <a:r>
            <a:rPr lang="en-GB" dirty="0"/>
            <a:t>“Design”</a:t>
          </a:r>
        </a:p>
      </dgm:t>
    </dgm:pt>
    <dgm:pt modelId="{377DA237-A22A-496F-840F-1BB7C3C26789}" type="parTrans" cxnId="{52B843D2-9AEF-4E17-8CA1-F33F4879C005}">
      <dgm:prSet/>
      <dgm:spPr/>
      <dgm:t>
        <a:bodyPr/>
        <a:lstStyle/>
        <a:p>
          <a:endParaRPr lang="en-GB"/>
        </a:p>
      </dgm:t>
    </dgm:pt>
    <dgm:pt modelId="{21EE3B3E-E5D4-4AEB-A6F2-63A0CBA513C8}" type="sibTrans" cxnId="{52B843D2-9AEF-4E17-8CA1-F33F4879C005}">
      <dgm:prSet/>
      <dgm:spPr/>
      <dgm:t>
        <a:bodyPr/>
        <a:lstStyle/>
        <a:p>
          <a:endParaRPr lang="en-GB"/>
        </a:p>
      </dgm:t>
    </dgm:pt>
    <dgm:pt modelId="{274DF1C5-64E9-4EF1-8742-BABAE4D2B1AE}">
      <dgm:prSet phldrT="[Text]"/>
      <dgm:spPr/>
      <dgm:t>
        <a:bodyPr/>
        <a:lstStyle/>
        <a:p>
          <a:r>
            <a:rPr lang="en-GB" dirty="0"/>
            <a:t>Feb 7</a:t>
          </a:r>
        </a:p>
      </dgm:t>
    </dgm:pt>
    <dgm:pt modelId="{29AC157D-CEFF-4369-B295-EAB93CE1EEBE}" type="parTrans" cxnId="{32FF464F-9B6B-4267-A41E-249528D8EDE3}">
      <dgm:prSet/>
      <dgm:spPr/>
      <dgm:t>
        <a:bodyPr/>
        <a:lstStyle/>
        <a:p>
          <a:endParaRPr lang="en-GB"/>
        </a:p>
      </dgm:t>
    </dgm:pt>
    <dgm:pt modelId="{97C17CFD-4651-45DA-8306-49509778F410}" type="sibTrans" cxnId="{32FF464F-9B6B-4267-A41E-249528D8EDE3}">
      <dgm:prSet/>
      <dgm:spPr/>
      <dgm:t>
        <a:bodyPr/>
        <a:lstStyle/>
        <a:p>
          <a:endParaRPr lang="en-GB"/>
        </a:p>
      </dgm:t>
    </dgm:pt>
    <dgm:pt modelId="{ADC72A9A-DBDB-4809-ABE8-CA897009287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6EA896A3-CF4E-4140-8314-30899D89E032}" type="parTrans" cxnId="{58BAD24A-6E05-43BD-AF03-A7A9F641B068}">
      <dgm:prSet/>
      <dgm:spPr/>
      <dgm:t>
        <a:bodyPr/>
        <a:lstStyle/>
        <a:p>
          <a:endParaRPr lang="en-GB"/>
        </a:p>
      </dgm:t>
    </dgm:pt>
    <dgm:pt modelId="{03FD8F81-2167-46AC-A551-F116D131DF9D}" type="sibTrans" cxnId="{58BAD24A-6E05-43BD-AF03-A7A9F641B068}">
      <dgm:prSet/>
      <dgm:spPr/>
      <dgm:t>
        <a:bodyPr/>
        <a:lstStyle/>
        <a:p>
          <a:endParaRPr lang="en-GB"/>
        </a:p>
      </dgm:t>
    </dgm:pt>
    <dgm:pt modelId="{12C55E5E-059E-4AFA-A097-9F8A1A1EF146}">
      <dgm:prSet phldrT="[Text]"/>
      <dgm:spPr/>
      <dgm:t>
        <a:bodyPr/>
        <a:lstStyle/>
        <a:p>
          <a:r>
            <a:rPr lang="en-GB" dirty="0"/>
            <a:t>Feb 14</a:t>
          </a:r>
        </a:p>
      </dgm:t>
    </dgm:pt>
    <dgm:pt modelId="{A9E83833-12F1-48D8-B815-9D201CA5E91D}" type="parTrans" cxnId="{3FCD6F10-0DD9-4E52-B0FD-4B57E72A3588}">
      <dgm:prSet/>
      <dgm:spPr/>
      <dgm:t>
        <a:bodyPr/>
        <a:lstStyle/>
        <a:p>
          <a:endParaRPr lang="en-GB"/>
        </a:p>
      </dgm:t>
    </dgm:pt>
    <dgm:pt modelId="{517098B4-B2A6-4CA2-A81F-C4743FD28D49}" type="sibTrans" cxnId="{3FCD6F10-0DD9-4E52-B0FD-4B57E72A3588}">
      <dgm:prSet/>
      <dgm:spPr/>
      <dgm:t>
        <a:bodyPr/>
        <a:lstStyle/>
        <a:p>
          <a:endParaRPr lang="en-GB"/>
        </a:p>
      </dgm:t>
    </dgm:pt>
    <dgm:pt modelId="{CDE1EE78-221A-4FA3-9D5A-4986E7EA8591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F17AFB4E-31FB-46C3-9DE2-32C396737694}" type="parTrans" cxnId="{2D062A99-FBCA-4922-B71B-4160DF7298DA}">
      <dgm:prSet/>
      <dgm:spPr/>
      <dgm:t>
        <a:bodyPr/>
        <a:lstStyle/>
        <a:p>
          <a:endParaRPr lang="en-GB"/>
        </a:p>
      </dgm:t>
    </dgm:pt>
    <dgm:pt modelId="{DDE8C748-0EFE-44AE-A667-2F6A144D89A2}" type="sibTrans" cxnId="{2D062A99-FBCA-4922-B71B-4160DF7298DA}">
      <dgm:prSet/>
      <dgm:spPr/>
      <dgm:t>
        <a:bodyPr/>
        <a:lstStyle/>
        <a:p>
          <a:endParaRPr lang="en-GB"/>
        </a:p>
      </dgm:t>
    </dgm:pt>
    <dgm:pt modelId="{3027A6FF-57C8-4613-B5D7-8391632C25F6}">
      <dgm:prSet phldrT="[Text]"/>
      <dgm:spPr/>
      <dgm:t>
        <a:bodyPr/>
        <a:lstStyle/>
        <a:p>
          <a:r>
            <a:rPr lang="en-GB" dirty="0"/>
            <a:t>Feb 20</a:t>
          </a:r>
        </a:p>
      </dgm:t>
    </dgm:pt>
    <dgm:pt modelId="{33928EFB-7119-4E81-9FE0-83981A481A45}" type="parTrans" cxnId="{5B819BAD-677B-4900-9889-396110CCAE20}">
      <dgm:prSet/>
      <dgm:spPr/>
      <dgm:t>
        <a:bodyPr/>
        <a:lstStyle/>
        <a:p>
          <a:endParaRPr lang="en-GB"/>
        </a:p>
      </dgm:t>
    </dgm:pt>
    <dgm:pt modelId="{EF196F4E-D344-4A67-A9CA-6715CB3F5341}" type="sibTrans" cxnId="{5B819BAD-677B-4900-9889-396110CCAE20}">
      <dgm:prSet/>
      <dgm:spPr/>
      <dgm:t>
        <a:bodyPr/>
        <a:lstStyle/>
        <a:p>
          <a:endParaRPr lang="en-GB"/>
        </a:p>
      </dgm:t>
    </dgm:pt>
    <dgm:pt modelId="{80A91BA1-4AE9-41AC-A21B-4B7EBD1A2B7B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1E3BE140-6C0B-4933-B2EB-6FDFEF47802C}" type="parTrans" cxnId="{F91F65C8-D9A1-4F34-A718-512F0188FB7E}">
      <dgm:prSet/>
      <dgm:spPr/>
      <dgm:t>
        <a:bodyPr/>
        <a:lstStyle/>
        <a:p>
          <a:endParaRPr lang="en-GB"/>
        </a:p>
      </dgm:t>
    </dgm:pt>
    <dgm:pt modelId="{C0BF373B-D1D1-4BFA-B047-F6BE63BE4F54}" type="sibTrans" cxnId="{F91F65C8-D9A1-4F34-A718-512F0188FB7E}">
      <dgm:prSet/>
      <dgm:spPr/>
      <dgm:t>
        <a:bodyPr/>
        <a:lstStyle/>
        <a:p>
          <a:endParaRPr lang="en-GB"/>
        </a:p>
      </dgm:t>
    </dgm:pt>
    <dgm:pt modelId="{317A0804-0A1C-4D09-A534-BE0F250B0184}">
      <dgm:prSet phldrT="[Text]"/>
      <dgm:spPr/>
      <dgm:t>
        <a:bodyPr/>
        <a:lstStyle/>
        <a:p>
          <a:r>
            <a:rPr lang="en-GB" dirty="0"/>
            <a:t>“Evaluate”</a:t>
          </a:r>
        </a:p>
      </dgm:t>
    </dgm:pt>
    <dgm:pt modelId="{2ADC9261-52B4-453B-A559-3FC083B2FBFC}" type="parTrans" cxnId="{4ABC9CC7-1823-44C3-9C23-AE481D548126}">
      <dgm:prSet/>
      <dgm:spPr/>
      <dgm:t>
        <a:bodyPr/>
        <a:lstStyle/>
        <a:p>
          <a:endParaRPr lang="en-GB"/>
        </a:p>
      </dgm:t>
    </dgm:pt>
    <dgm:pt modelId="{5C245945-9728-439D-A905-4A3BC22645A6}" type="sibTrans" cxnId="{4ABC9CC7-1823-44C3-9C23-AE481D548126}">
      <dgm:prSet/>
      <dgm:spPr/>
      <dgm:t>
        <a:bodyPr/>
        <a:lstStyle/>
        <a:p>
          <a:endParaRPr lang="en-GB"/>
        </a:p>
      </dgm:t>
    </dgm:pt>
    <dgm:pt modelId="{758A59F8-58BC-4C29-B4F6-D7C72FDE4306}">
      <dgm:prSet phldrT="[Text]"/>
      <dgm:spPr/>
      <dgm:t>
        <a:bodyPr/>
        <a:lstStyle/>
        <a:p>
          <a:r>
            <a:rPr lang="en-GB" dirty="0"/>
            <a:t>Feb 21</a:t>
          </a:r>
        </a:p>
      </dgm:t>
    </dgm:pt>
    <dgm:pt modelId="{D9E68921-B480-49C9-A8E9-33CA49CACEDE}" type="parTrans" cxnId="{F10E3B1B-75A1-4595-891C-C1D2A1989880}">
      <dgm:prSet/>
      <dgm:spPr/>
      <dgm:t>
        <a:bodyPr/>
        <a:lstStyle/>
        <a:p>
          <a:endParaRPr lang="en-GB"/>
        </a:p>
      </dgm:t>
    </dgm:pt>
    <dgm:pt modelId="{553BA01D-569E-4FD5-8A82-D2C8775D2010}" type="sibTrans" cxnId="{F10E3B1B-75A1-4595-891C-C1D2A1989880}">
      <dgm:prSet/>
      <dgm:spPr/>
      <dgm:t>
        <a:bodyPr/>
        <a:lstStyle/>
        <a:p>
          <a:endParaRPr lang="en-GB"/>
        </a:p>
      </dgm:t>
    </dgm:pt>
    <dgm:pt modelId="{CE69A5EB-4FA2-4B77-9975-B2F20EC8A786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78BB8DB-5866-4446-A7CA-3C066B2E683B}" type="parTrans" cxnId="{1CCF37CA-2014-4A99-9614-3BA72AD05A1A}">
      <dgm:prSet/>
      <dgm:spPr/>
      <dgm:t>
        <a:bodyPr/>
        <a:lstStyle/>
        <a:p>
          <a:endParaRPr lang="en-GB"/>
        </a:p>
      </dgm:t>
    </dgm:pt>
    <dgm:pt modelId="{0B2BD212-F4CC-428E-9773-E6AB0E6EA722}" type="sibTrans" cxnId="{1CCF37CA-2014-4A99-9614-3BA72AD05A1A}">
      <dgm:prSet/>
      <dgm:spPr/>
      <dgm:t>
        <a:bodyPr/>
        <a:lstStyle/>
        <a:p>
          <a:endParaRPr lang="en-GB"/>
        </a:p>
      </dgm:t>
    </dgm:pt>
    <dgm:pt modelId="{EFB7C22F-9F48-4D5E-BF87-4DEB6E01BC69}">
      <dgm:prSet phldrT="[Text]"/>
      <dgm:spPr/>
      <dgm:t>
        <a:bodyPr/>
        <a:lstStyle/>
        <a:p>
          <a:r>
            <a:rPr lang="en-GB" dirty="0"/>
            <a:t>Feb 28</a:t>
          </a:r>
        </a:p>
      </dgm:t>
    </dgm:pt>
    <dgm:pt modelId="{3A662068-0D45-4959-8BD7-17315C9023C7}" type="parTrans" cxnId="{5E7146D7-EC99-419B-8B45-2629236CA031}">
      <dgm:prSet/>
      <dgm:spPr/>
      <dgm:t>
        <a:bodyPr/>
        <a:lstStyle/>
        <a:p>
          <a:endParaRPr lang="en-GB"/>
        </a:p>
      </dgm:t>
    </dgm:pt>
    <dgm:pt modelId="{2C7605F8-DF0F-4758-B1E4-5873F0D8CC2D}" type="sibTrans" cxnId="{5E7146D7-EC99-419B-8B45-2629236CA031}">
      <dgm:prSet/>
      <dgm:spPr/>
      <dgm:t>
        <a:bodyPr/>
        <a:lstStyle/>
        <a:p>
          <a:endParaRPr lang="en-GB"/>
        </a:p>
      </dgm:t>
    </dgm:pt>
    <dgm:pt modelId="{77AD1B73-4767-425C-BE65-B7778A4D044B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C81BF77F-3064-4982-9518-4AC002AB0F6C}" type="parTrans" cxnId="{A52A77DA-E086-4342-9FB9-F46D6B09198C}">
      <dgm:prSet/>
      <dgm:spPr/>
      <dgm:t>
        <a:bodyPr/>
        <a:lstStyle/>
        <a:p>
          <a:endParaRPr lang="en-GB"/>
        </a:p>
      </dgm:t>
    </dgm:pt>
    <dgm:pt modelId="{7E1566C5-0095-4E46-8057-696AD97EBD94}" type="sibTrans" cxnId="{A52A77DA-E086-4342-9FB9-F46D6B09198C}">
      <dgm:prSet/>
      <dgm:spPr/>
      <dgm:t>
        <a:bodyPr/>
        <a:lstStyle/>
        <a:p>
          <a:endParaRPr lang="en-GB"/>
        </a:p>
      </dgm:t>
    </dgm:pt>
    <dgm:pt modelId="{E4211687-AA32-40A7-AD87-998E99779A9B}">
      <dgm:prSet phldrT="[Text]"/>
      <dgm:spPr/>
      <dgm:t>
        <a:bodyPr/>
        <a:lstStyle/>
        <a:p>
          <a:r>
            <a:rPr lang="en-GB" dirty="0"/>
            <a:t>Mar 5</a:t>
          </a:r>
        </a:p>
      </dgm:t>
    </dgm:pt>
    <dgm:pt modelId="{D8877A66-3ED6-43C0-91CC-29835C78D3EA}" type="parTrans" cxnId="{30C3DCBC-8371-4F83-8CE8-D7758EA45E61}">
      <dgm:prSet/>
      <dgm:spPr/>
      <dgm:t>
        <a:bodyPr/>
        <a:lstStyle/>
        <a:p>
          <a:endParaRPr lang="en-GB"/>
        </a:p>
      </dgm:t>
    </dgm:pt>
    <dgm:pt modelId="{1ED112E7-4903-45CC-9DE9-F27EB1CBDC92}" type="sibTrans" cxnId="{30C3DCBC-8371-4F83-8CE8-D7758EA45E61}">
      <dgm:prSet/>
      <dgm:spPr/>
      <dgm:t>
        <a:bodyPr/>
        <a:lstStyle/>
        <a:p>
          <a:endParaRPr lang="en-GB"/>
        </a:p>
      </dgm:t>
    </dgm:pt>
    <dgm:pt modelId="{DE0A6EB8-49C3-4F47-9F16-9DEF02967396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74368884-441E-4F22-A301-7EFC066EC3A8}" type="parTrans" cxnId="{FE4B007C-083A-43A0-9F63-34A12BE7BFA5}">
      <dgm:prSet/>
      <dgm:spPr/>
      <dgm:t>
        <a:bodyPr/>
        <a:lstStyle/>
        <a:p>
          <a:endParaRPr lang="en-GB"/>
        </a:p>
      </dgm:t>
    </dgm:pt>
    <dgm:pt modelId="{6B17276C-1581-4092-8D3D-584EEC8DD17E}" type="sibTrans" cxnId="{FE4B007C-083A-43A0-9F63-34A12BE7BFA5}">
      <dgm:prSet/>
      <dgm:spPr/>
      <dgm:t>
        <a:bodyPr/>
        <a:lstStyle/>
        <a:p>
          <a:endParaRPr lang="en-GB"/>
        </a:p>
      </dgm:t>
    </dgm:pt>
    <dgm:pt modelId="{1698A5FC-30DB-4B1A-84AE-033F36090A62}">
      <dgm:prSet phldrT="[Text]"/>
      <dgm:spPr/>
      <dgm:t>
        <a:bodyPr/>
        <a:lstStyle/>
        <a:p>
          <a:r>
            <a:rPr lang="en-GB" dirty="0"/>
            <a:t>“Comms”</a:t>
          </a:r>
        </a:p>
      </dgm:t>
    </dgm:pt>
    <dgm:pt modelId="{D32D50B4-75C8-4F6F-AF00-A0407679201F}" type="parTrans" cxnId="{89BC547D-2984-4501-88AE-3B4765B97EA3}">
      <dgm:prSet/>
      <dgm:spPr/>
      <dgm:t>
        <a:bodyPr/>
        <a:lstStyle/>
        <a:p>
          <a:endParaRPr lang="en-GB"/>
        </a:p>
      </dgm:t>
    </dgm:pt>
    <dgm:pt modelId="{668A97F1-ED72-47F0-945B-1400ABB3483B}" type="sibTrans" cxnId="{89BC547D-2984-4501-88AE-3B4765B97EA3}">
      <dgm:prSet/>
      <dgm:spPr/>
      <dgm:t>
        <a:bodyPr/>
        <a:lstStyle/>
        <a:p>
          <a:endParaRPr lang="en-GB"/>
        </a:p>
      </dgm:t>
    </dgm:pt>
    <dgm:pt modelId="{5F066F40-5DD4-46ED-BCB6-5FBA4F33B176}">
      <dgm:prSet phldrT="[Text]"/>
      <dgm:spPr/>
      <dgm:t>
        <a:bodyPr/>
        <a:lstStyle/>
        <a:p>
          <a:r>
            <a:rPr lang="en-GB" dirty="0"/>
            <a:t>Mar 6</a:t>
          </a:r>
        </a:p>
      </dgm:t>
    </dgm:pt>
    <dgm:pt modelId="{5FD1D75D-169E-4B3C-86E4-ED4E38052F9D}" type="parTrans" cxnId="{A6CF209C-D22B-442E-8231-EAA5E11F5080}">
      <dgm:prSet/>
      <dgm:spPr/>
      <dgm:t>
        <a:bodyPr/>
        <a:lstStyle/>
        <a:p>
          <a:endParaRPr lang="en-GB"/>
        </a:p>
      </dgm:t>
    </dgm:pt>
    <dgm:pt modelId="{02234545-F39A-42C0-B2AF-6FEC2116BA80}" type="sibTrans" cxnId="{A6CF209C-D22B-442E-8231-EAA5E11F5080}">
      <dgm:prSet/>
      <dgm:spPr/>
      <dgm:t>
        <a:bodyPr/>
        <a:lstStyle/>
        <a:p>
          <a:endParaRPr lang="en-GB"/>
        </a:p>
      </dgm:t>
    </dgm:pt>
    <dgm:pt modelId="{237BF76B-3CEB-4503-9B1F-A6E48B7DC59D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CCE91E5-4EF5-412A-BC9D-03AAD06EE2FF}" type="parTrans" cxnId="{B021E093-6C45-4E55-89B8-927EF739F791}">
      <dgm:prSet/>
      <dgm:spPr/>
      <dgm:t>
        <a:bodyPr/>
        <a:lstStyle/>
        <a:p>
          <a:endParaRPr lang="en-GB"/>
        </a:p>
      </dgm:t>
    </dgm:pt>
    <dgm:pt modelId="{3BD49E82-E258-4F66-9BD5-F4C67145BD35}" type="sibTrans" cxnId="{B021E093-6C45-4E55-89B8-927EF739F791}">
      <dgm:prSet/>
      <dgm:spPr/>
      <dgm:t>
        <a:bodyPr/>
        <a:lstStyle/>
        <a:p>
          <a:endParaRPr lang="en-GB"/>
        </a:p>
      </dgm:t>
    </dgm:pt>
    <dgm:pt modelId="{7E6847EE-694C-4350-9533-C20D219E8896}">
      <dgm:prSet phldrT="[Text]"/>
      <dgm:spPr/>
      <dgm:t>
        <a:bodyPr/>
        <a:lstStyle/>
        <a:p>
          <a:r>
            <a:rPr lang="en-GB" dirty="0"/>
            <a:t>Peer Review</a:t>
          </a:r>
        </a:p>
      </dgm:t>
    </dgm:pt>
    <dgm:pt modelId="{49212705-1F12-4741-81FA-DEAA8254018D}" type="parTrans" cxnId="{FFC480B7-CAF4-4A47-BC25-60F4253F42F5}">
      <dgm:prSet/>
      <dgm:spPr/>
      <dgm:t>
        <a:bodyPr/>
        <a:lstStyle/>
        <a:p>
          <a:endParaRPr lang="en-GB"/>
        </a:p>
      </dgm:t>
    </dgm:pt>
    <dgm:pt modelId="{6271F2D5-2584-4E77-BDF8-5E3045188CB2}" type="sibTrans" cxnId="{FFC480B7-CAF4-4A47-BC25-60F4253F42F5}">
      <dgm:prSet/>
      <dgm:spPr/>
      <dgm:t>
        <a:bodyPr/>
        <a:lstStyle/>
        <a:p>
          <a:endParaRPr lang="en-GB"/>
        </a:p>
      </dgm:t>
    </dgm:pt>
    <dgm:pt modelId="{007B0DE0-01AB-4357-82DE-B18CC1B50960}">
      <dgm:prSet phldrT="[Text]"/>
      <dgm:spPr/>
      <dgm:t>
        <a:bodyPr/>
        <a:lstStyle/>
        <a:p>
          <a:r>
            <a:rPr lang="en-GB" dirty="0"/>
            <a:t>Mar 28</a:t>
          </a:r>
        </a:p>
      </dgm:t>
    </dgm:pt>
    <dgm:pt modelId="{8ACEF89B-1509-41CC-A5DA-ADF29FCBBCB6}" type="parTrans" cxnId="{393ED20F-8E8B-4DD7-AC59-B49E9DC0AEA1}">
      <dgm:prSet/>
      <dgm:spPr/>
      <dgm:t>
        <a:bodyPr/>
        <a:lstStyle/>
        <a:p>
          <a:endParaRPr lang="en-GB"/>
        </a:p>
      </dgm:t>
    </dgm:pt>
    <dgm:pt modelId="{209C713F-9D8E-40FB-9071-ABEBD15F9E50}" type="sibTrans" cxnId="{393ED20F-8E8B-4DD7-AC59-B49E9DC0AEA1}">
      <dgm:prSet/>
      <dgm:spPr/>
      <dgm:t>
        <a:bodyPr/>
        <a:lstStyle/>
        <a:p>
          <a:endParaRPr lang="en-GB"/>
        </a:p>
      </dgm:t>
    </dgm:pt>
    <dgm:pt modelId="{F0BC33B7-2847-492A-93CD-EE15242EAD43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68249EA5-796C-4718-A3EB-4FD9DDC313DF}" type="parTrans" cxnId="{BD4B6BBE-72B8-4DCD-9BBF-DAD5AE9C89A0}">
      <dgm:prSet/>
      <dgm:spPr/>
      <dgm:t>
        <a:bodyPr/>
        <a:lstStyle/>
        <a:p>
          <a:endParaRPr lang="en-GB"/>
        </a:p>
      </dgm:t>
    </dgm:pt>
    <dgm:pt modelId="{2972155F-ACA2-4A74-9B4B-FF1995C88C2A}" type="sibTrans" cxnId="{BD4B6BBE-72B8-4DCD-9BBF-DAD5AE9C89A0}">
      <dgm:prSet/>
      <dgm:spPr/>
      <dgm:t>
        <a:bodyPr/>
        <a:lstStyle/>
        <a:p>
          <a:endParaRPr lang="en-GB"/>
        </a:p>
      </dgm:t>
    </dgm:pt>
    <dgm:pt modelId="{FE3443C7-5E92-4C06-AF17-FD19007BDA31}">
      <dgm:prSet phldrT="[Text]"/>
      <dgm:spPr/>
      <dgm:t>
        <a:bodyPr/>
        <a:lstStyle/>
        <a:p>
          <a:r>
            <a:rPr lang="en-GB" dirty="0"/>
            <a:t>Essay</a:t>
          </a:r>
        </a:p>
      </dgm:t>
    </dgm:pt>
    <dgm:pt modelId="{49521312-437E-4C15-A62A-71FB54D28C18}" type="parTrans" cxnId="{6A31C792-BBC0-499C-BA7B-71D7B4B8BDE3}">
      <dgm:prSet/>
      <dgm:spPr/>
      <dgm:t>
        <a:bodyPr/>
        <a:lstStyle/>
        <a:p>
          <a:endParaRPr lang="en-GB"/>
        </a:p>
      </dgm:t>
    </dgm:pt>
    <dgm:pt modelId="{1F3EBB52-8A94-4A6D-94EB-4519A0CE37E8}" type="sibTrans" cxnId="{6A31C792-BBC0-499C-BA7B-71D7B4B8BDE3}">
      <dgm:prSet/>
      <dgm:spPr/>
      <dgm:t>
        <a:bodyPr/>
        <a:lstStyle/>
        <a:p>
          <a:endParaRPr lang="en-GB"/>
        </a:p>
      </dgm:t>
    </dgm:pt>
    <dgm:pt modelId="{60DF9380-6D4A-4597-BAB1-E3017ED921B3}">
      <dgm:prSet phldrT="[Text]"/>
      <dgm:spPr/>
      <dgm:t>
        <a:bodyPr/>
        <a:lstStyle/>
        <a:p>
          <a:r>
            <a:rPr lang="en-GB" dirty="0"/>
            <a:t>Getting Started</a:t>
          </a:r>
        </a:p>
      </dgm:t>
    </dgm:pt>
    <dgm:pt modelId="{02AAD74D-9BFD-40DF-8D17-75BF69258566}" type="parTrans" cxnId="{85348424-7B06-493A-AA68-D40E20C36836}">
      <dgm:prSet/>
      <dgm:spPr/>
      <dgm:t>
        <a:bodyPr/>
        <a:lstStyle/>
        <a:p>
          <a:endParaRPr lang="en-GB"/>
        </a:p>
      </dgm:t>
    </dgm:pt>
    <dgm:pt modelId="{1F9A13DF-36D2-4D46-98F5-EE61735E2078}" type="sibTrans" cxnId="{85348424-7B06-493A-AA68-D40E20C36836}">
      <dgm:prSet/>
      <dgm:spPr/>
      <dgm:t>
        <a:bodyPr/>
        <a:lstStyle/>
        <a:p>
          <a:endParaRPr lang="en-GB"/>
        </a:p>
      </dgm:t>
    </dgm:pt>
    <dgm:pt modelId="{104E121E-0476-4329-9DB6-C14BD44EB65B}">
      <dgm:prSet phldrT="[Text]"/>
      <dgm:spPr/>
      <dgm:t>
        <a:bodyPr/>
        <a:lstStyle/>
        <a:p>
          <a:r>
            <a:rPr lang="en-GB" dirty="0"/>
            <a:t>Feedback &amp; Evaluate</a:t>
          </a:r>
        </a:p>
      </dgm:t>
    </dgm:pt>
    <dgm:pt modelId="{2BAE3E3A-463A-40D2-A809-F4AFACC5BC23}" type="parTrans" cxnId="{AAFA6292-5624-4C09-9F92-00979B44F1B1}">
      <dgm:prSet/>
      <dgm:spPr/>
      <dgm:t>
        <a:bodyPr/>
        <a:lstStyle/>
        <a:p>
          <a:endParaRPr lang="en-GB"/>
        </a:p>
      </dgm:t>
    </dgm:pt>
    <dgm:pt modelId="{46A9968A-2B45-4077-A7E6-23BA8B2DAF18}" type="sibTrans" cxnId="{AAFA6292-5624-4C09-9F92-00979B44F1B1}">
      <dgm:prSet/>
      <dgm:spPr/>
      <dgm:t>
        <a:bodyPr/>
        <a:lstStyle/>
        <a:p>
          <a:endParaRPr lang="en-GB"/>
        </a:p>
      </dgm:t>
    </dgm:pt>
    <dgm:pt modelId="{77B3EE63-0BB2-434E-838D-3F0BB1EDAEDA}">
      <dgm:prSet phldrT="[Text]"/>
      <dgm:spPr/>
      <dgm:t>
        <a:bodyPr/>
        <a:lstStyle/>
        <a:p>
          <a:r>
            <a:rPr lang="en-GB" dirty="0"/>
            <a:t>Reflect &amp; Estimate</a:t>
          </a:r>
        </a:p>
      </dgm:t>
    </dgm:pt>
    <dgm:pt modelId="{CD89114B-73B8-47BC-B81F-B2FCC316CDBF}" type="parTrans" cxnId="{3D400E41-435C-4F90-8FC1-19DB54317049}">
      <dgm:prSet/>
      <dgm:spPr/>
      <dgm:t>
        <a:bodyPr/>
        <a:lstStyle/>
        <a:p>
          <a:endParaRPr lang="en-GB"/>
        </a:p>
      </dgm:t>
    </dgm:pt>
    <dgm:pt modelId="{8338E3C1-A040-4719-9AB9-A1C50190E88A}" type="sibTrans" cxnId="{3D400E41-435C-4F90-8FC1-19DB54317049}">
      <dgm:prSet/>
      <dgm:spPr/>
      <dgm:t>
        <a:bodyPr/>
        <a:lstStyle/>
        <a:p>
          <a:endParaRPr lang="en-GB"/>
        </a:p>
      </dgm:t>
    </dgm:pt>
    <dgm:pt modelId="{4A8E9C5F-E70C-4B0F-A811-08896B158386}">
      <dgm:prSet phldrT="[Text]"/>
      <dgm:spPr/>
      <dgm:t>
        <a:bodyPr/>
        <a:lstStyle/>
        <a:p>
          <a:r>
            <a:rPr lang="en-GB" dirty="0"/>
            <a:t>Implement &amp; Finalise</a:t>
          </a:r>
        </a:p>
      </dgm:t>
    </dgm:pt>
    <dgm:pt modelId="{F51A4E37-B5D0-4FF5-BD6B-DA39ECE58C94}" type="parTrans" cxnId="{5A8ED539-32C9-4E43-BF1E-B0D5263634D9}">
      <dgm:prSet/>
      <dgm:spPr/>
      <dgm:t>
        <a:bodyPr/>
        <a:lstStyle/>
        <a:p>
          <a:endParaRPr lang="en-GB"/>
        </a:p>
      </dgm:t>
    </dgm:pt>
    <dgm:pt modelId="{945EBBAB-7D6C-4C10-AA46-578A57914D43}" type="sibTrans" cxnId="{5A8ED539-32C9-4E43-BF1E-B0D5263634D9}">
      <dgm:prSet/>
      <dgm:spPr/>
      <dgm:t>
        <a:bodyPr/>
        <a:lstStyle/>
        <a:p>
          <a:endParaRPr lang="en-GB"/>
        </a:p>
      </dgm:t>
    </dgm:pt>
    <dgm:pt modelId="{548814E5-A031-4758-924E-41584DF3BF36}">
      <dgm:prSet phldrT="[Text]"/>
      <dgm:spPr/>
      <dgm:t>
        <a:bodyPr/>
        <a:lstStyle/>
        <a:p>
          <a:r>
            <a:rPr lang="en-GB" dirty="0"/>
            <a:t>Present &amp; Review</a:t>
          </a:r>
        </a:p>
      </dgm:t>
    </dgm:pt>
    <dgm:pt modelId="{45E06B35-BD82-4196-AA37-8B5904F31762}" type="parTrans" cxnId="{EBFE9F86-2842-4CF5-9077-378F1C4EB0A3}">
      <dgm:prSet/>
      <dgm:spPr/>
      <dgm:t>
        <a:bodyPr/>
        <a:lstStyle/>
        <a:p>
          <a:endParaRPr lang="en-GB"/>
        </a:p>
      </dgm:t>
    </dgm:pt>
    <dgm:pt modelId="{DDBBE9CE-0FF3-46C2-9F33-37B471AA7FD6}" type="sibTrans" cxnId="{EBFE9F86-2842-4CF5-9077-378F1C4EB0A3}">
      <dgm:prSet/>
      <dgm:spPr/>
      <dgm:t>
        <a:bodyPr/>
        <a:lstStyle/>
        <a:p>
          <a:endParaRPr lang="en-GB"/>
        </a:p>
      </dgm:t>
    </dgm:pt>
    <dgm:pt modelId="{594CF2AB-4739-41BC-AD5D-063D4FB3CA9C}">
      <dgm:prSet phldrT="[Text]"/>
      <dgm:spPr/>
      <dgm:t>
        <a:bodyPr/>
        <a:lstStyle/>
        <a:p>
          <a:r>
            <a:rPr lang="en-GB" dirty="0"/>
            <a:t>Draft and Test</a:t>
          </a:r>
        </a:p>
      </dgm:t>
    </dgm:pt>
    <dgm:pt modelId="{0FBE6D7E-B98A-4C21-821A-894F72A8B418}" type="parTrans" cxnId="{388F8030-D644-4DDC-AFA6-B5C27C56E785}">
      <dgm:prSet/>
      <dgm:spPr/>
      <dgm:t>
        <a:bodyPr/>
        <a:lstStyle/>
        <a:p>
          <a:endParaRPr lang="en-GB"/>
        </a:p>
      </dgm:t>
    </dgm:pt>
    <dgm:pt modelId="{A4F768D5-15D1-485F-9920-D4A07AB641BC}" type="sibTrans" cxnId="{388F8030-D644-4DDC-AFA6-B5C27C56E785}">
      <dgm:prSet/>
      <dgm:spPr/>
      <dgm:t>
        <a:bodyPr/>
        <a:lstStyle/>
        <a:p>
          <a:endParaRPr lang="en-GB"/>
        </a:p>
      </dgm:t>
    </dgm:pt>
    <dgm:pt modelId="{E5201BD6-4520-43CA-977F-0B5D7059F87C}">
      <dgm:prSet phldrT="[Text]"/>
      <dgm:spPr/>
      <dgm:t>
        <a:bodyPr/>
        <a:lstStyle/>
        <a:p>
          <a:r>
            <a:rPr lang="en-GB" dirty="0"/>
            <a:t>Comms Efficacy</a:t>
          </a:r>
        </a:p>
      </dgm:t>
    </dgm:pt>
    <dgm:pt modelId="{72084579-4007-4514-93AF-73CD55DBA386}" type="parTrans" cxnId="{FA25255A-3608-4C06-84FC-D67ACE8E549F}">
      <dgm:prSet/>
      <dgm:spPr/>
      <dgm:t>
        <a:bodyPr/>
        <a:lstStyle/>
        <a:p>
          <a:endParaRPr lang="en-GB"/>
        </a:p>
      </dgm:t>
    </dgm:pt>
    <dgm:pt modelId="{F04982F3-85FE-49DA-9C1C-78DBB4B57767}" type="sibTrans" cxnId="{FA25255A-3608-4C06-84FC-D67ACE8E549F}">
      <dgm:prSet/>
      <dgm:spPr/>
      <dgm:t>
        <a:bodyPr/>
        <a:lstStyle/>
        <a:p>
          <a:endParaRPr lang="en-GB"/>
        </a:p>
      </dgm:t>
    </dgm:pt>
    <dgm:pt modelId="{8657B652-87DD-4902-BC16-4B4722A2905E}">
      <dgm:prSet phldrT="[Text]"/>
      <dgm:spPr/>
      <dgm:t>
        <a:bodyPr/>
        <a:lstStyle/>
        <a:p>
          <a:r>
            <a:rPr lang="en-GB" dirty="0"/>
            <a:t>Read &amp; Critique</a:t>
          </a:r>
        </a:p>
      </dgm:t>
    </dgm:pt>
    <dgm:pt modelId="{8255DF2F-60F6-4307-9270-F1D609F1BD11}" type="parTrans" cxnId="{250588D2-2B96-41D4-B7AA-6CF30B5C27BB}">
      <dgm:prSet/>
      <dgm:spPr/>
      <dgm:t>
        <a:bodyPr/>
        <a:lstStyle/>
        <a:p>
          <a:endParaRPr lang="en-GB"/>
        </a:p>
      </dgm:t>
    </dgm:pt>
    <dgm:pt modelId="{2F7C491C-5F0D-4FA9-914B-694A3354A353}" type="sibTrans" cxnId="{250588D2-2B96-41D4-B7AA-6CF30B5C27BB}">
      <dgm:prSet/>
      <dgm:spPr/>
      <dgm:t>
        <a:bodyPr/>
        <a:lstStyle/>
        <a:p>
          <a:endParaRPr lang="en-GB"/>
        </a:p>
      </dgm:t>
    </dgm:pt>
    <dgm:pt modelId="{046AFA15-A3DE-418D-920B-441FB4535AEA}" type="pres">
      <dgm:prSet presAssocID="{94A781AE-8253-4347-9C09-3875D5E3E5F0}" presName="diagram" presStyleCnt="0">
        <dgm:presLayoutVars>
          <dgm:dir/>
          <dgm:animLvl val="lvl"/>
          <dgm:resizeHandles val="exact"/>
        </dgm:presLayoutVars>
      </dgm:prSet>
      <dgm:spPr/>
    </dgm:pt>
    <dgm:pt modelId="{A6BC1576-0A7B-450F-BB5A-0AE2E8ABE2EC}" type="pres">
      <dgm:prSet presAssocID="{ABFCE6C2-C9E9-4A93-B0D7-52C84111603D}" presName="compNode" presStyleCnt="0"/>
      <dgm:spPr/>
    </dgm:pt>
    <dgm:pt modelId="{67C625AC-7D94-4EF1-9339-C7FE660B3A78}" type="pres">
      <dgm:prSet presAssocID="{ABFCE6C2-C9E9-4A93-B0D7-52C84111603D}" presName="childRect" presStyleLbl="bgAcc1" presStyleIdx="0" presStyleCnt="14">
        <dgm:presLayoutVars>
          <dgm:bulletEnabled val="1"/>
        </dgm:presLayoutVars>
      </dgm:prSet>
      <dgm:spPr/>
    </dgm:pt>
    <dgm:pt modelId="{1DE25E00-76F9-4170-81F8-008FDA45B616}" type="pres">
      <dgm:prSet presAssocID="{ABFCE6C2-C9E9-4A93-B0D7-52C84111603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BAB87E8-AC07-434C-8A70-420616B828B3}" type="pres">
      <dgm:prSet presAssocID="{ABFCE6C2-C9E9-4A93-B0D7-52C84111603D}" presName="parentRect" presStyleLbl="alignNode1" presStyleIdx="0" presStyleCnt="14"/>
      <dgm:spPr/>
    </dgm:pt>
    <dgm:pt modelId="{04819589-C83D-46C1-A661-91BB9E1D50A4}" type="pres">
      <dgm:prSet presAssocID="{ABFCE6C2-C9E9-4A93-B0D7-52C84111603D}" presName="adorn" presStyleLbl="fgAccFollowNode1" presStyleIdx="0" presStyleCnt="14"/>
      <dgm:spPr/>
    </dgm:pt>
    <dgm:pt modelId="{354FD4B2-CEDE-461C-B7BA-BC7FDE707720}" type="pres">
      <dgm:prSet presAssocID="{810E4661-9B74-4E88-B17C-69D0ED1A8786}" presName="sibTrans" presStyleLbl="sibTrans2D1" presStyleIdx="0" presStyleCnt="0"/>
      <dgm:spPr/>
    </dgm:pt>
    <dgm:pt modelId="{E81B9A52-EECB-443F-AD21-1F39A98ED424}" type="pres">
      <dgm:prSet presAssocID="{D11F6A39-688E-4A7D-8813-9C227B80AD05}" presName="compNode" presStyleCnt="0"/>
      <dgm:spPr/>
    </dgm:pt>
    <dgm:pt modelId="{592B2800-1691-4B50-AEC7-F5649A08E6B4}" type="pres">
      <dgm:prSet presAssocID="{D11F6A39-688E-4A7D-8813-9C227B80AD05}" presName="childRect" presStyleLbl="bgAcc1" presStyleIdx="1" presStyleCnt="14">
        <dgm:presLayoutVars>
          <dgm:bulletEnabled val="1"/>
        </dgm:presLayoutVars>
      </dgm:prSet>
      <dgm:spPr/>
    </dgm:pt>
    <dgm:pt modelId="{C36036D6-DEC2-4080-A959-719DD74746F9}" type="pres">
      <dgm:prSet presAssocID="{D11F6A39-688E-4A7D-8813-9C227B80AD0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DA1C393-12AE-42EE-8A93-C1C2EC1DA12A}" type="pres">
      <dgm:prSet presAssocID="{D11F6A39-688E-4A7D-8813-9C227B80AD05}" presName="parentRect" presStyleLbl="alignNode1" presStyleIdx="1" presStyleCnt="14"/>
      <dgm:spPr/>
    </dgm:pt>
    <dgm:pt modelId="{53BABC90-4381-472E-811F-54187DD70534}" type="pres">
      <dgm:prSet presAssocID="{D11F6A39-688E-4A7D-8813-9C227B80AD05}" presName="adorn" presStyleLbl="fgAccFollowNode1" presStyleIdx="1" presStyleCnt="14"/>
      <dgm:spPr/>
    </dgm:pt>
    <dgm:pt modelId="{4F0231F2-F853-454B-8568-F7726AEA681C}" type="pres">
      <dgm:prSet presAssocID="{8F7C9B92-4778-4A56-A5D7-D8557B8BDBAB}" presName="sibTrans" presStyleLbl="sibTrans2D1" presStyleIdx="0" presStyleCnt="0"/>
      <dgm:spPr/>
    </dgm:pt>
    <dgm:pt modelId="{AD2329EB-5459-4854-8725-13991BB90ED2}" type="pres">
      <dgm:prSet presAssocID="{16F340CA-2EC6-4DA1-9279-A700D3B19DB3}" presName="compNode" presStyleCnt="0"/>
      <dgm:spPr/>
    </dgm:pt>
    <dgm:pt modelId="{D5E461A3-0F2C-478D-BA4C-1AFE73AA5492}" type="pres">
      <dgm:prSet presAssocID="{16F340CA-2EC6-4DA1-9279-A700D3B19DB3}" presName="childRect" presStyleLbl="bgAcc1" presStyleIdx="2" presStyleCnt="14">
        <dgm:presLayoutVars>
          <dgm:bulletEnabled val="1"/>
        </dgm:presLayoutVars>
      </dgm:prSet>
      <dgm:spPr/>
    </dgm:pt>
    <dgm:pt modelId="{D4037C9D-5858-4A0D-A3CD-9DA007ACE8C4}" type="pres">
      <dgm:prSet presAssocID="{16F340CA-2EC6-4DA1-9279-A700D3B19DB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CF18CB7-4D6A-4171-9849-164309459E28}" type="pres">
      <dgm:prSet presAssocID="{16F340CA-2EC6-4DA1-9279-A700D3B19DB3}" presName="parentRect" presStyleLbl="alignNode1" presStyleIdx="2" presStyleCnt="14"/>
      <dgm:spPr/>
    </dgm:pt>
    <dgm:pt modelId="{14D34034-69D0-4737-AE2F-1529EC73349A}" type="pres">
      <dgm:prSet presAssocID="{16F340CA-2EC6-4DA1-9279-A700D3B19DB3}" presName="adorn" presStyleLbl="fgAccFollowNode1" presStyleIdx="2" presStyleCnt="14"/>
      <dgm:spPr/>
    </dgm:pt>
    <dgm:pt modelId="{92F49EA8-C55C-4F1F-B09C-246196B2E740}" type="pres">
      <dgm:prSet presAssocID="{313DBDDE-85B3-4531-B093-E6EAE7E123A0}" presName="sibTrans" presStyleLbl="sibTrans2D1" presStyleIdx="0" presStyleCnt="0"/>
      <dgm:spPr/>
    </dgm:pt>
    <dgm:pt modelId="{2203102F-3018-4BB4-8210-033A123EC6BA}" type="pres">
      <dgm:prSet presAssocID="{3C1B4BB5-36BF-44D9-8487-15C37F222E23}" presName="compNode" presStyleCnt="0"/>
      <dgm:spPr/>
    </dgm:pt>
    <dgm:pt modelId="{1A338885-B3CC-4FF6-A711-B543EF5DD332}" type="pres">
      <dgm:prSet presAssocID="{3C1B4BB5-36BF-44D9-8487-15C37F222E23}" presName="childRect" presStyleLbl="bgAcc1" presStyleIdx="3" presStyleCnt="14">
        <dgm:presLayoutVars>
          <dgm:bulletEnabled val="1"/>
        </dgm:presLayoutVars>
      </dgm:prSet>
      <dgm:spPr/>
    </dgm:pt>
    <dgm:pt modelId="{FA0318D6-5276-4454-AFBE-CFB26E40E81F}" type="pres">
      <dgm:prSet presAssocID="{3C1B4BB5-36BF-44D9-8487-15C37F222E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05E748C-E9FF-48DC-9339-F50989C0A6F5}" type="pres">
      <dgm:prSet presAssocID="{3C1B4BB5-36BF-44D9-8487-15C37F222E23}" presName="parentRect" presStyleLbl="alignNode1" presStyleIdx="3" presStyleCnt="14"/>
      <dgm:spPr/>
    </dgm:pt>
    <dgm:pt modelId="{6E430857-AAF6-4589-BFC2-B663F07EC9EF}" type="pres">
      <dgm:prSet presAssocID="{3C1B4BB5-36BF-44D9-8487-15C37F222E23}" presName="adorn" presStyleLbl="fgAccFollowNode1" presStyleIdx="3" presStyleCnt="14"/>
      <dgm:spPr/>
    </dgm:pt>
    <dgm:pt modelId="{9F6C46F0-7D8A-4E6B-AFF0-6C854F71F19B}" type="pres">
      <dgm:prSet presAssocID="{6808806B-2249-4367-A73A-625E46E4D4BC}" presName="sibTrans" presStyleLbl="sibTrans2D1" presStyleIdx="0" presStyleCnt="0"/>
      <dgm:spPr/>
    </dgm:pt>
    <dgm:pt modelId="{4A6E52E8-96D9-43EA-973C-A75B58451CEF}" type="pres">
      <dgm:prSet presAssocID="{9BE27FD8-BF83-4A92-B7AE-D4A1119E9440}" presName="compNode" presStyleCnt="0"/>
      <dgm:spPr/>
    </dgm:pt>
    <dgm:pt modelId="{F045C122-40E1-4BB2-9608-29D6F2893F3E}" type="pres">
      <dgm:prSet presAssocID="{9BE27FD8-BF83-4A92-B7AE-D4A1119E9440}" presName="childRect" presStyleLbl="bgAcc1" presStyleIdx="4" presStyleCnt="14">
        <dgm:presLayoutVars>
          <dgm:bulletEnabled val="1"/>
        </dgm:presLayoutVars>
      </dgm:prSet>
      <dgm:spPr/>
    </dgm:pt>
    <dgm:pt modelId="{75FBEDAF-F551-4FAC-A100-4DF130774336}" type="pres">
      <dgm:prSet presAssocID="{9BE27FD8-BF83-4A92-B7AE-D4A1119E944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C6F9B00-9803-425C-A4F6-5334C82A3139}" type="pres">
      <dgm:prSet presAssocID="{9BE27FD8-BF83-4A92-B7AE-D4A1119E9440}" presName="parentRect" presStyleLbl="alignNode1" presStyleIdx="4" presStyleCnt="14"/>
      <dgm:spPr/>
    </dgm:pt>
    <dgm:pt modelId="{5FD5C104-23FD-4EAA-9AA3-EA21FF08EC3E}" type="pres">
      <dgm:prSet presAssocID="{9BE27FD8-BF83-4A92-B7AE-D4A1119E9440}" presName="adorn" presStyleLbl="fgAccFollowNode1" presStyleIdx="4" presStyleCnt="14"/>
      <dgm:spPr/>
    </dgm:pt>
    <dgm:pt modelId="{CA500423-ECA4-41DD-A59E-63A58781501C}" type="pres">
      <dgm:prSet presAssocID="{45400C4C-56A6-469E-9CFB-A1CAF628C9FF}" presName="sibTrans" presStyleLbl="sibTrans2D1" presStyleIdx="0" presStyleCnt="0"/>
      <dgm:spPr/>
    </dgm:pt>
    <dgm:pt modelId="{517275F1-B630-4A9E-8F12-B117B0730D33}" type="pres">
      <dgm:prSet presAssocID="{B0A607DE-B496-4ECE-9A28-755DA6D06423}" presName="compNode" presStyleCnt="0"/>
      <dgm:spPr/>
    </dgm:pt>
    <dgm:pt modelId="{2644988A-16E5-4E4B-9B09-B31F72C1DF88}" type="pres">
      <dgm:prSet presAssocID="{B0A607DE-B496-4ECE-9A28-755DA6D06423}" presName="childRect" presStyleLbl="bgAcc1" presStyleIdx="5" presStyleCnt="14">
        <dgm:presLayoutVars>
          <dgm:bulletEnabled val="1"/>
        </dgm:presLayoutVars>
      </dgm:prSet>
      <dgm:spPr/>
    </dgm:pt>
    <dgm:pt modelId="{A8411A15-1A61-4E8C-A4D1-F6656AC0A951}" type="pres">
      <dgm:prSet presAssocID="{B0A607DE-B496-4ECE-9A28-755DA6D064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74C9EC5-C729-42A5-BC14-59FE67F0CC57}" type="pres">
      <dgm:prSet presAssocID="{B0A607DE-B496-4ECE-9A28-755DA6D06423}" presName="parentRect" presStyleLbl="alignNode1" presStyleIdx="5" presStyleCnt="14"/>
      <dgm:spPr/>
    </dgm:pt>
    <dgm:pt modelId="{BB177128-6B79-4329-BC01-A4E70746C87B}" type="pres">
      <dgm:prSet presAssocID="{B0A607DE-B496-4ECE-9A28-755DA6D06423}" presName="adorn" presStyleLbl="fgAccFollowNode1" presStyleIdx="5" presStyleCnt="14"/>
      <dgm:spPr/>
    </dgm:pt>
    <dgm:pt modelId="{679AB2D5-7086-4CB1-8ED0-CCDF0A6FFC30}" type="pres">
      <dgm:prSet presAssocID="{517ED55B-EF7B-4115-908B-228061B6EF1A}" presName="sibTrans" presStyleLbl="sibTrans2D1" presStyleIdx="0" presStyleCnt="0"/>
      <dgm:spPr/>
    </dgm:pt>
    <dgm:pt modelId="{32D8B6E5-0232-492A-86CE-396A5DF332FA}" type="pres">
      <dgm:prSet presAssocID="{274DF1C5-64E9-4EF1-8742-BABAE4D2B1AE}" presName="compNode" presStyleCnt="0"/>
      <dgm:spPr/>
    </dgm:pt>
    <dgm:pt modelId="{F6F683E6-AECD-4392-9341-9FE16371FF46}" type="pres">
      <dgm:prSet presAssocID="{274DF1C5-64E9-4EF1-8742-BABAE4D2B1AE}" presName="childRect" presStyleLbl="bgAcc1" presStyleIdx="6" presStyleCnt="14">
        <dgm:presLayoutVars>
          <dgm:bulletEnabled val="1"/>
        </dgm:presLayoutVars>
      </dgm:prSet>
      <dgm:spPr/>
    </dgm:pt>
    <dgm:pt modelId="{4EE58AFC-9146-410F-BB90-F7995F089657}" type="pres">
      <dgm:prSet presAssocID="{274DF1C5-64E9-4EF1-8742-BABAE4D2B1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39E7A3F-6439-46C8-ADEE-8CE9645A59FE}" type="pres">
      <dgm:prSet presAssocID="{274DF1C5-64E9-4EF1-8742-BABAE4D2B1AE}" presName="parentRect" presStyleLbl="alignNode1" presStyleIdx="6" presStyleCnt="14"/>
      <dgm:spPr/>
    </dgm:pt>
    <dgm:pt modelId="{43C89E5D-4471-4787-8D27-92958DA2BE4B}" type="pres">
      <dgm:prSet presAssocID="{274DF1C5-64E9-4EF1-8742-BABAE4D2B1AE}" presName="adorn" presStyleLbl="fgAccFollowNode1" presStyleIdx="6" presStyleCnt="14"/>
      <dgm:spPr/>
    </dgm:pt>
    <dgm:pt modelId="{C730285F-7AE7-447F-B8D8-0673D46304E8}" type="pres">
      <dgm:prSet presAssocID="{97C17CFD-4651-45DA-8306-49509778F410}" presName="sibTrans" presStyleLbl="sibTrans2D1" presStyleIdx="0" presStyleCnt="0"/>
      <dgm:spPr/>
    </dgm:pt>
    <dgm:pt modelId="{76239D18-9466-431A-A4EE-EAD2A0040783}" type="pres">
      <dgm:prSet presAssocID="{12C55E5E-059E-4AFA-A097-9F8A1A1EF146}" presName="compNode" presStyleCnt="0"/>
      <dgm:spPr/>
    </dgm:pt>
    <dgm:pt modelId="{DF7AF5B0-7E5E-4A4F-AB9E-2CF95D2DA0FA}" type="pres">
      <dgm:prSet presAssocID="{12C55E5E-059E-4AFA-A097-9F8A1A1EF146}" presName="childRect" presStyleLbl="bgAcc1" presStyleIdx="7" presStyleCnt="14">
        <dgm:presLayoutVars>
          <dgm:bulletEnabled val="1"/>
        </dgm:presLayoutVars>
      </dgm:prSet>
      <dgm:spPr/>
    </dgm:pt>
    <dgm:pt modelId="{EF19DF2A-3D8E-44D8-B213-0A33EE259A71}" type="pres">
      <dgm:prSet presAssocID="{12C55E5E-059E-4AFA-A097-9F8A1A1EF14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458AA83-5CCB-4094-81D5-CB6EB0317BF8}" type="pres">
      <dgm:prSet presAssocID="{12C55E5E-059E-4AFA-A097-9F8A1A1EF146}" presName="parentRect" presStyleLbl="alignNode1" presStyleIdx="7" presStyleCnt="14"/>
      <dgm:spPr/>
    </dgm:pt>
    <dgm:pt modelId="{AA081C5E-53F5-4095-A506-93022EE2CBA8}" type="pres">
      <dgm:prSet presAssocID="{12C55E5E-059E-4AFA-A097-9F8A1A1EF146}" presName="adorn" presStyleLbl="fgAccFollowNode1" presStyleIdx="7" presStyleCnt="14"/>
      <dgm:spPr/>
    </dgm:pt>
    <dgm:pt modelId="{F409768A-01EC-478C-A447-C40FFEE572A4}" type="pres">
      <dgm:prSet presAssocID="{517098B4-B2A6-4CA2-A81F-C4743FD28D49}" presName="sibTrans" presStyleLbl="sibTrans2D1" presStyleIdx="0" presStyleCnt="0"/>
      <dgm:spPr/>
    </dgm:pt>
    <dgm:pt modelId="{BDD71D62-1F21-4871-BB49-FADD1E0A18F1}" type="pres">
      <dgm:prSet presAssocID="{3027A6FF-57C8-4613-B5D7-8391632C25F6}" presName="compNode" presStyleCnt="0"/>
      <dgm:spPr/>
    </dgm:pt>
    <dgm:pt modelId="{D95D647D-FDBD-4DD9-920A-135135F0E8C8}" type="pres">
      <dgm:prSet presAssocID="{3027A6FF-57C8-4613-B5D7-8391632C25F6}" presName="childRect" presStyleLbl="bgAcc1" presStyleIdx="8" presStyleCnt="14">
        <dgm:presLayoutVars>
          <dgm:bulletEnabled val="1"/>
        </dgm:presLayoutVars>
      </dgm:prSet>
      <dgm:spPr/>
    </dgm:pt>
    <dgm:pt modelId="{A774A041-9518-4C56-BB7E-DD5325414D73}" type="pres">
      <dgm:prSet presAssocID="{3027A6FF-57C8-4613-B5D7-8391632C25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115608-88BD-4DD7-A308-57F28F4773BC}" type="pres">
      <dgm:prSet presAssocID="{3027A6FF-57C8-4613-B5D7-8391632C25F6}" presName="parentRect" presStyleLbl="alignNode1" presStyleIdx="8" presStyleCnt="14"/>
      <dgm:spPr/>
    </dgm:pt>
    <dgm:pt modelId="{94B5E882-B023-4CA0-A2DF-379527473CFD}" type="pres">
      <dgm:prSet presAssocID="{3027A6FF-57C8-4613-B5D7-8391632C25F6}" presName="adorn" presStyleLbl="fgAccFollowNode1" presStyleIdx="8" presStyleCnt="14"/>
      <dgm:spPr/>
    </dgm:pt>
    <dgm:pt modelId="{156A8A7C-DB37-4970-885B-DEB30038D0B9}" type="pres">
      <dgm:prSet presAssocID="{EF196F4E-D344-4A67-A9CA-6715CB3F5341}" presName="sibTrans" presStyleLbl="sibTrans2D1" presStyleIdx="0" presStyleCnt="0"/>
      <dgm:spPr/>
    </dgm:pt>
    <dgm:pt modelId="{6B007C15-BE7F-44AF-9E60-97FE3394404C}" type="pres">
      <dgm:prSet presAssocID="{758A59F8-58BC-4C29-B4F6-D7C72FDE4306}" presName="compNode" presStyleCnt="0"/>
      <dgm:spPr/>
    </dgm:pt>
    <dgm:pt modelId="{0535C26D-50BC-4D4C-8DF4-BC56A62A2813}" type="pres">
      <dgm:prSet presAssocID="{758A59F8-58BC-4C29-B4F6-D7C72FDE4306}" presName="childRect" presStyleLbl="bgAcc1" presStyleIdx="9" presStyleCnt="14">
        <dgm:presLayoutVars>
          <dgm:bulletEnabled val="1"/>
        </dgm:presLayoutVars>
      </dgm:prSet>
      <dgm:spPr/>
    </dgm:pt>
    <dgm:pt modelId="{6B896774-5518-442A-9AC2-AEBE9F477439}" type="pres">
      <dgm:prSet presAssocID="{758A59F8-58BC-4C29-B4F6-D7C72FDE430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D425FD0-4303-4923-A145-000986E78575}" type="pres">
      <dgm:prSet presAssocID="{758A59F8-58BC-4C29-B4F6-D7C72FDE4306}" presName="parentRect" presStyleLbl="alignNode1" presStyleIdx="9" presStyleCnt="14"/>
      <dgm:spPr/>
    </dgm:pt>
    <dgm:pt modelId="{BEB88397-3484-4103-BAEB-E153A7832BCD}" type="pres">
      <dgm:prSet presAssocID="{758A59F8-58BC-4C29-B4F6-D7C72FDE4306}" presName="adorn" presStyleLbl="fgAccFollowNode1" presStyleIdx="9" presStyleCnt="14"/>
      <dgm:spPr/>
    </dgm:pt>
    <dgm:pt modelId="{93E425DE-EFA6-4CF3-946B-141BF2CD2C0B}" type="pres">
      <dgm:prSet presAssocID="{553BA01D-569E-4FD5-8A82-D2C8775D2010}" presName="sibTrans" presStyleLbl="sibTrans2D1" presStyleIdx="0" presStyleCnt="0"/>
      <dgm:spPr/>
    </dgm:pt>
    <dgm:pt modelId="{F6836CB4-5B02-4C2E-A93D-3F26A0DD927A}" type="pres">
      <dgm:prSet presAssocID="{EFB7C22F-9F48-4D5E-BF87-4DEB6E01BC69}" presName="compNode" presStyleCnt="0"/>
      <dgm:spPr/>
    </dgm:pt>
    <dgm:pt modelId="{2CCE034C-E37F-4A16-88E8-FF5BD3EF36E2}" type="pres">
      <dgm:prSet presAssocID="{EFB7C22F-9F48-4D5E-BF87-4DEB6E01BC69}" presName="childRect" presStyleLbl="bgAcc1" presStyleIdx="10" presStyleCnt="14">
        <dgm:presLayoutVars>
          <dgm:bulletEnabled val="1"/>
        </dgm:presLayoutVars>
      </dgm:prSet>
      <dgm:spPr/>
    </dgm:pt>
    <dgm:pt modelId="{18089255-31C8-4708-B9AE-F69EF38C961E}" type="pres">
      <dgm:prSet presAssocID="{EFB7C22F-9F48-4D5E-BF87-4DEB6E01BC6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9892FAA-4389-4C95-9467-06C5E9065057}" type="pres">
      <dgm:prSet presAssocID="{EFB7C22F-9F48-4D5E-BF87-4DEB6E01BC69}" presName="parentRect" presStyleLbl="alignNode1" presStyleIdx="10" presStyleCnt="14"/>
      <dgm:spPr/>
    </dgm:pt>
    <dgm:pt modelId="{679CD6BC-7878-4B33-9C46-FD612B7ACD49}" type="pres">
      <dgm:prSet presAssocID="{EFB7C22F-9F48-4D5E-BF87-4DEB6E01BC69}" presName="adorn" presStyleLbl="fgAccFollowNode1" presStyleIdx="10" presStyleCnt="14"/>
      <dgm:spPr/>
    </dgm:pt>
    <dgm:pt modelId="{3567927C-E65F-4919-9CF8-50CEE2BC92DF}" type="pres">
      <dgm:prSet presAssocID="{2C7605F8-DF0F-4758-B1E4-5873F0D8CC2D}" presName="sibTrans" presStyleLbl="sibTrans2D1" presStyleIdx="0" presStyleCnt="0"/>
      <dgm:spPr/>
    </dgm:pt>
    <dgm:pt modelId="{C42B3C7E-A6F9-492C-845E-FB7D26765D69}" type="pres">
      <dgm:prSet presAssocID="{E4211687-AA32-40A7-AD87-998E99779A9B}" presName="compNode" presStyleCnt="0"/>
      <dgm:spPr/>
    </dgm:pt>
    <dgm:pt modelId="{D8BA17E7-5072-4570-A5FE-A853DB8C6465}" type="pres">
      <dgm:prSet presAssocID="{E4211687-AA32-40A7-AD87-998E99779A9B}" presName="childRect" presStyleLbl="bgAcc1" presStyleIdx="11" presStyleCnt="14">
        <dgm:presLayoutVars>
          <dgm:bulletEnabled val="1"/>
        </dgm:presLayoutVars>
      </dgm:prSet>
      <dgm:spPr/>
    </dgm:pt>
    <dgm:pt modelId="{8CA8254F-6924-41D6-95C8-B2AEB17085C5}" type="pres">
      <dgm:prSet presAssocID="{E4211687-AA32-40A7-AD87-998E99779A9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8CF30A8-BB88-4AF5-B488-A5DA666CF150}" type="pres">
      <dgm:prSet presAssocID="{E4211687-AA32-40A7-AD87-998E99779A9B}" presName="parentRect" presStyleLbl="alignNode1" presStyleIdx="11" presStyleCnt="14"/>
      <dgm:spPr/>
    </dgm:pt>
    <dgm:pt modelId="{2F9BFD5D-E8FD-4004-B415-84E1D39C6338}" type="pres">
      <dgm:prSet presAssocID="{E4211687-AA32-40A7-AD87-998E99779A9B}" presName="adorn" presStyleLbl="fgAccFollowNode1" presStyleIdx="11" presStyleCnt="14"/>
      <dgm:spPr/>
    </dgm:pt>
    <dgm:pt modelId="{BBE94DBD-E357-4AF2-886F-D2CD8777CB6D}" type="pres">
      <dgm:prSet presAssocID="{1ED112E7-4903-45CC-9DE9-F27EB1CBDC92}" presName="sibTrans" presStyleLbl="sibTrans2D1" presStyleIdx="0" presStyleCnt="0"/>
      <dgm:spPr/>
    </dgm:pt>
    <dgm:pt modelId="{EC25ADC0-6B7C-4789-A116-4FEE87233627}" type="pres">
      <dgm:prSet presAssocID="{5F066F40-5DD4-46ED-BCB6-5FBA4F33B176}" presName="compNode" presStyleCnt="0"/>
      <dgm:spPr/>
    </dgm:pt>
    <dgm:pt modelId="{2138660A-8F15-45C3-AF0C-22EFFBC63246}" type="pres">
      <dgm:prSet presAssocID="{5F066F40-5DD4-46ED-BCB6-5FBA4F33B176}" presName="childRect" presStyleLbl="bgAcc1" presStyleIdx="12" presStyleCnt="14">
        <dgm:presLayoutVars>
          <dgm:bulletEnabled val="1"/>
        </dgm:presLayoutVars>
      </dgm:prSet>
      <dgm:spPr/>
    </dgm:pt>
    <dgm:pt modelId="{0BC5EDD1-9E5E-4DA3-911C-751599E1299C}" type="pres">
      <dgm:prSet presAssocID="{5F066F40-5DD4-46ED-BCB6-5FBA4F33B17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00C6F96-6A68-4F4C-993C-051DFD1BAC1A}" type="pres">
      <dgm:prSet presAssocID="{5F066F40-5DD4-46ED-BCB6-5FBA4F33B176}" presName="parentRect" presStyleLbl="alignNode1" presStyleIdx="12" presStyleCnt="14"/>
      <dgm:spPr/>
    </dgm:pt>
    <dgm:pt modelId="{9B9AF163-F650-4050-BE8E-9940700CD619}" type="pres">
      <dgm:prSet presAssocID="{5F066F40-5DD4-46ED-BCB6-5FBA4F33B176}" presName="adorn" presStyleLbl="fgAccFollowNode1" presStyleIdx="12" presStyleCnt="14"/>
      <dgm:spPr/>
    </dgm:pt>
    <dgm:pt modelId="{EC335143-A9C2-43BE-AD22-5035B9597B2E}" type="pres">
      <dgm:prSet presAssocID="{02234545-F39A-42C0-B2AF-6FEC2116BA80}" presName="sibTrans" presStyleLbl="sibTrans2D1" presStyleIdx="0" presStyleCnt="0"/>
      <dgm:spPr/>
    </dgm:pt>
    <dgm:pt modelId="{E0870345-6DBA-4A91-8FCF-0ACEEBE39F7B}" type="pres">
      <dgm:prSet presAssocID="{007B0DE0-01AB-4357-82DE-B18CC1B50960}" presName="compNode" presStyleCnt="0"/>
      <dgm:spPr/>
    </dgm:pt>
    <dgm:pt modelId="{3607B4DD-F9F3-47B0-8269-7C306D8F99A1}" type="pres">
      <dgm:prSet presAssocID="{007B0DE0-01AB-4357-82DE-B18CC1B50960}" presName="childRect" presStyleLbl="bgAcc1" presStyleIdx="13" presStyleCnt="14">
        <dgm:presLayoutVars>
          <dgm:bulletEnabled val="1"/>
        </dgm:presLayoutVars>
      </dgm:prSet>
      <dgm:spPr/>
    </dgm:pt>
    <dgm:pt modelId="{B3C1E9CD-CEF2-46B7-8E03-63367EE3C988}" type="pres">
      <dgm:prSet presAssocID="{007B0DE0-01AB-4357-82DE-B18CC1B5096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6D3AD6C-B656-4FD3-819D-0EE00698264D}" type="pres">
      <dgm:prSet presAssocID="{007B0DE0-01AB-4357-82DE-B18CC1B50960}" presName="parentRect" presStyleLbl="alignNode1" presStyleIdx="13" presStyleCnt="14"/>
      <dgm:spPr/>
    </dgm:pt>
    <dgm:pt modelId="{AA6BFDD9-060E-4725-A82E-946364B2EF4C}" type="pres">
      <dgm:prSet presAssocID="{007B0DE0-01AB-4357-82DE-B18CC1B50960}" presName="adorn" presStyleLbl="fgAccFollowNode1" presStyleIdx="13" presStyleCnt="14"/>
      <dgm:spPr/>
    </dgm:pt>
  </dgm:ptLst>
  <dgm:cxnLst>
    <dgm:cxn modelId="{486D0F00-D567-4E8B-BBD4-E7042119EACD}" type="presOf" srcId="{EF196F4E-D344-4A67-A9CA-6715CB3F5341}" destId="{156A8A7C-DB37-4970-885B-DEB30038D0B9}" srcOrd="0" destOrd="0" presId="urn:microsoft.com/office/officeart/2005/8/layout/bList2"/>
    <dgm:cxn modelId="{0A473808-2F03-40D5-BB71-7D7D2FC8CC86}" type="presOf" srcId="{E0E68461-93B2-4C46-9C9E-8CF87B1633CE}" destId="{67C625AC-7D94-4EF1-9339-C7FE660B3A78}" srcOrd="0" destOrd="0" presId="urn:microsoft.com/office/officeart/2005/8/layout/bList2"/>
    <dgm:cxn modelId="{FA924E09-0D4F-4510-B0D5-5DE9DB63D01C}" type="presOf" srcId="{76188194-4BF3-4A52-AE9F-E218C9547E9C}" destId="{D5E461A3-0F2C-478D-BA4C-1AFE73AA5492}" srcOrd="0" destOrd="0" presId="urn:microsoft.com/office/officeart/2005/8/layout/bList2"/>
    <dgm:cxn modelId="{B0850F0B-A0C7-4DC8-B13D-3339BBA13D0C}" type="presOf" srcId="{810E4661-9B74-4E88-B17C-69D0ED1A8786}" destId="{354FD4B2-CEDE-461C-B7BA-BC7FDE707720}" srcOrd="0" destOrd="0" presId="urn:microsoft.com/office/officeart/2005/8/layout/bList2"/>
    <dgm:cxn modelId="{7C3D1E0F-2F2C-4293-9A96-0CCA78E47872}" type="presOf" srcId="{E4211687-AA32-40A7-AD87-998E99779A9B}" destId="{A8CF30A8-BB88-4AF5-B488-A5DA666CF150}" srcOrd="1" destOrd="0" presId="urn:microsoft.com/office/officeart/2005/8/layout/bList2"/>
    <dgm:cxn modelId="{79BE890F-D5B6-4525-9940-06A4C17FACF5}" type="presOf" srcId="{77AD1B73-4767-425C-BE65-B7778A4D044B}" destId="{2CCE034C-E37F-4A16-88E8-FF5BD3EF36E2}" srcOrd="0" destOrd="0" presId="urn:microsoft.com/office/officeart/2005/8/layout/bList2"/>
    <dgm:cxn modelId="{393ED20F-8E8B-4DD7-AC59-B49E9DC0AEA1}" srcId="{94A781AE-8253-4347-9C09-3875D5E3E5F0}" destId="{007B0DE0-01AB-4357-82DE-B18CC1B50960}" srcOrd="13" destOrd="0" parTransId="{8ACEF89B-1509-41CC-A5DA-ADF29FCBBCB6}" sibTransId="{209C713F-9D8E-40FB-9071-ABEBD15F9E50}"/>
    <dgm:cxn modelId="{3FCD6F10-0DD9-4E52-B0FD-4B57E72A3588}" srcId="{94A781AE-8253-4347-9C09-3875D5E3E5F0}" destId="{12C55E5E-059E-4AFA-A097-9F8A1A1EF146}" srcOrd="7" destOrd="0" parTransId="{A9E83833-12F1-48D8-B815-9D201CA5E91D}" sibTransId="{517098B4-B2A6-4CA2-A81F-C4743FD28D49}"/>
    <dgm:cxn modelId="{ACC9E910-FB15-4E5A-952F-2E4723A92DB0}" type="presOf" srcId="{94A781AE-8253-4347-9C09-3875D5E3E5F0}" destId="{046AFA15-A3DE-418D-920B-441FB4535AEA}" srcOrd="0" destOrd="0" presId="urn:microsoft.com/office/officeart/2005/8/layout/bList2"/>
    <dgm:cxn modelId="{767F1E14-D320-424B-8668-80C8BA7C886B}" type="presOf" srcId="{3027A6FF-57C8-4613-B5D7-8391632C25F6}" destId="{A774A041-9518-4C56-BB7E-DD5325414D73}" srcOrd="0" destOrd="0" presId="urn:microsoft.com/office/officeart/2005/8/layout/bList2"/>
    <dgm:cxn modelId="{DBD59914-528D-4131-966C-6BE8E8997F76}" type="presOf" srcId="{104E121E-0476-4329-9DB6-C14BD44EB65B}" destId="{592B2800-1691-4B50-AEC7-F5649A08E6B4}" srcOrd="0" destOrd="1" presId="urn:microsoft.com/office/officeart/2005/8/layout/bList2"/>
    <dgm:cxn modelId="{8E047017-70C8-4EE9-97B2-31B15DDB6130}" srcId="{3C1B4BB5-36BF-44D9-8487-15C37F222E23}" destId="{031FECCF-A4B8-45DE-B4DB-68F7C5262A1C}" srcOrd="0" destOrd="0" parTransId="{0C083451-718F-44DA-A851-D0739C260B31}" sibTransId="{15A4F296-230E-4D99-B0C9-E288060EBCFA}"/>
    <dgm:cxn modelId="{F10E3B1B-75A1-4595-891C-C1D2A1989880}" srcId="{94A781AE-8253-4347-9C09-3875D5E3E5F0}" destId="{758A59F8-58BC-4C29-B4F6-D7C72FDE4306}" srcOrd="9" destOrd="0" parTransId="{D9E68921-B480-49C9-A8E9-33CA49CACEDE}" sibTransId="{553BA01D-569E-4FD5-8A82-D2C8775D2010}"/>
    <dgm:cxn modelId="{42C38B1B-BEFF-46BC-AE1E-9589A951355D}" type="presOf" srcId="{CDE1EE78-221A-4FA3-9D5A-4986E7EA8591}" destId="{DF7AF5B0-7E5E-4A4F-AB9E-2CF95D2DA0FA}" srcOrd="0" destOrd="0" presId="urn:microsoft.com/office/officeart/2005/8/layout/bList2"/>
    <dgm:cxn modelId="{AA452B1F-B458-423D-96F5-C4532A7C4CD5}" type="presOf" srcId="{517098B4-B2A6-4CA2-A81F-C4743FD28D49}" destId="{F409768A-01EC-478C-A447-C40FFEE572A4}" srcOrd="0" destOrd="0" presId="urn:microsoft.com/office/officeart/2005/8/layout/bList2"/>
    <dgm:cxn modelId="{85348424-7B06-493A-AA68-D40E20C36836}" srcId="{ABFCE6C2-C9E9-4A93-B0D7-52C84111603D}" destId="{60DF9380-6D4A-4597-BAB1-E3017ED921B3}" srcOrd="1" destOrd="0" parTransId="{02AAD74D-9BFD-40DF-8D17-75BF69258566}" sibTransId="{1F9A13DF-36D2-4D46-98F5-EE61735E2078}"/>
    <dgm:cxn modelId="{AF3C9F29-D7D3-401E-AB71-62DB77469C47}" type="presOf" srcId="{517ED55B-EF7B-4115-908B-228061B6EF1A}" destId="{679AB2D5-7086-4CB1-8ED0-CCDF0A6FFC30}" srcOrd="0" destOrd="0" presId="urn:microsoft.com/office/officeart/2005/8/layout/bList2"/>
    <dgm:cxn modelId="{D5ADFC29-AFFD-4353-963D-3F818E59EA37}" srcId="{B0A607DE-B496-4ECE-9A28-755DA6D06423}" destId="{0A2D3796-1E3F-4E78-8196-1743B1DF56DF}" srcOrd="0" destOrd="0" parTransId="{475558FB-1875-4B31-8DC7-DEAE6181C203}" sibTransId="{C931BDDC-D6A3-489E-9ED5-477B90099CCB}"/>
    <dgm:cxn modelId="{3DE9222A-16F8-4193-BE65-EF73596146F1}" type="presOf" srcId="{1ED112E7-4903-45CC-9DE9-F27EB1CBDC92}" destId="{BBE94DBD-E357-4AF2-886F-D2CD8777CB6D}" srcOrd="0" destOrd="0" presId="urn:microsoft.com/office/officeart/2005/8/layout/bList2"/>
    <dgm:cxn modelId="{BF1F2C2D-32F7-475D-9001-AD427E25CA1A}" type="presOf" srcId="{007B0DE0-01AB-4357-82DE-B18CC1B50960}" destId="{06D3AD6C-B656-4FD3-819D-0EE00698264D}" srcOrd="1" destOrd="0" presId="urn:microsoft.com/office/officeart/2005/8/layout/bList2"/>
    <dgm:cxn modelId="{388F8030-D644-4DDC-AFA6-B5C27C56E785}" srcId="{12C55E5E-059E-4AFA-A097-9F8A1A1EF146}" destId="{594CF2AB-4739-41BC-AD5D-063D4FB3CA9C}" srcOrd="1" destOrd="0" parTransId="{0FBE6D7E-B98A-4C21-821A-894F72A8B418}" sibTransId="{A4F768D5-15D1-485F-9920-D4A07AB641BC}"/>
    <dgm:cxn modelId="{08939E30-DA26-4ADA-8007-560B8574D7F8}" type="presOf" srcId="{12C55E5E-059E-4AFA-A097-9F8A1A1EF146}" destId="{B458AA83-5CCB-4094-81D5-CB6EB0317BF8}" srcOrd="1" destOrd="0" presId="urn:microsoft.com/office/officeart/2005/8/layout/bList2"/>
    <dgm:cxn modelId="{8289BE31-F9EE-4460-9AEF-E899D7B76345}" srcId="{94A781AE-8253-4347-9C09-3875D5E3E5F0}" destId="{16F340CA-2EC6-4DA1-9279-A700D3B19DB3}" srcOrd="2" destOrd="0" parTransId="{53D3B464-6B69-4342-9E20-52CAB8619036}" sibTransId="{313DBDDE-85B3-4531-B093-E6EAE7E123A0}"/>
    <dgm:cxn modelId="{E7FB1132-F925-4ED3-A0BB-ED6DD550B265}" type="presOf" srcId="{4A8E9C5F-E70C-4B0F-A811-08896B158386}" destId="{F045C122-40E1-4BB2-9608-29D6F2893F3E}" srcOrd="0" destOrd="1" presId="urn:microsoft.com/office/officeart/2005/8/layout/bList2"/>
    <dgm:cxn modelId="{5BE18135-E32E-4363-960C-D83D2FE2F0A5}" type="presOf" srcId="{E5201BD6-4520-43CA-977F-0B5D7059F87C}" destId="{0535C26D-50BC-4D4C-8DF4-BC56A62A2813}" srcOrd="0" destOrd="1" presId="urn:microsoft.com/office/officeart/2005/8/layout/bList2"/>
    <dgm:cxn modelId="{66186238-D706-40BB-B101-171387DC2C4F}" type="presOf" srcId="{317A0804-0A1C-4D09-A534-BE0F250B0184}" destId="{D95D647D-FDBD-4DD9-920A-135135F0E8C8}" srcOrd="0" destOrd="1" presId="urn:microsoft.com/office/officeart/2005/8/layout/bList2"/>
    <dgm:cxn modelId="{FE235A39-BF82-42E9-A96F-887C5F8163FE}" srcId="{9BE27FD8-BF83-4A92-B7AE-D4A1119E9440}" destId="{3BFA3EF5-0E34-487C-AE52-2439CEC05465}" srcOrd="0" destOrd="0" parTransId="{9E43A8F7-E572-477C-A4DC-EF7A65937D8B}" sibTransId="{4A38110C-12F2-48DF-99B8-AB690CDCDF76}"/>
    <dgm:cxn modelId="{5A8ED539-32C9-4E43-BF1E-B0D5263634D9}" srcId="{9BE27FD8-BF83-4A92-B7AE-D4A1119E9440}" destId="{4A8E9C5F-E70C-4B0F-A811-08896B158386}" srcOrd="1" destOrd="0" parTransId="{F51A4E37-B5D0-4FF5-BD6B-DA39ECE58C94}" sibTransId="{945EBBAB-7D6C-4C10-AA46-578A57914D43}"/>
    <dgm:cxn modelId="{68A5DD3B-9E79-4EF3-8552-A06294D2E649}" type="presOf" srcId="{594CF2AB-4739-41BC-AD5D-063D4FB3CA9C}" destId="{DF7AF5B0-7E5E-4A4F-AB9E-2CF95D2DA0FA}" srcOrd="0" destOrd="1" presId="urn:microsoft.com/office/officeart/2005/8/layout/bList2"/>
    <dgm:cxn modelId="{484F573D-9696-4A96-AD4D-C6B3210F83AB}" type="presOf" srcId="{6808806B-2249-4367-A73A-625E46E4D4BC}" destId="{9F6C46F0-7D8A-4E6B-AFF0-6C854F71F19B}" srcOrd="0" destOrd="0" presId="urn:microsoft.com/office/officeart/2005/8/layout/bList2"/>
    <dgm:cxn modelId="{116EB65C-1582-4E89-A688-91D8B483C216}" type="presOf" srcId="{D11F6A39-688E-4A7D-8813-9C227B80AD05}" destId="{3DA1C393-12AE-42EE-8A93-C1C2EC1DA12A}" srcOrd="1" destOrd="0" presId="urn:microsoft.com/office/officeart/2005/8/layout/bList2"/>
    <dgm:cxn modelId="{7A812360-3D4D-42DF-9AF5-ABE0299F8FD8}" srcId="{94A781AE-8253-4347-9C09-3875D5E3E5F0}" destId="{B0A607DE-B496-4ECE-9A28-755DA6D06423}" srcOrd="5" destOrd="0" parTransId="{66519873-61D9-4E9C-B877-2A57A6750048}" sibTransId="{517ED55B-EF7B-4115-908B-228061B6EF1A}"/>
    <dgm:cxn modelId="{3D400E41-435C-4F90-8FC1-19DB54317049}" srcId="{3C1B4BB5-36BF-44D9-8487-15C37F222E23}" destId="{77B3EE63-0BB2-434E-838D-3F0BB1EDAEDA}" srcOrd="1" destOrd="0" parTransId="{CD89114B-73B8-47BC-B81F-B2FCC316CDBF}" sibTransId="{8338E3C1-A040-4719-9AB9-A1C50190E88A}"/>
    <dgm:cxn modelId="{B55FAE62-768B-4034-854B-ACC2959A7C4F}" type="presOf" srcId="{EFB7C22F-9F48-4D5E-BF87-4DEB6E01BC69}" destId="{49892FAA-4389-4C95-9467-06C5E9065057}" srcOrd="1" destOrd="0" presId="urn:microsoft.com/office/officeart/2005/8/layout/bList2"/>
    <dgm:cxn modelId="{250A8343-4D61-47D6-992A-898C3726FE58}" type="presOf" srcId="{8657B652-87DD-4902-BC16-4B4722A2905E}" destId="{2CCE034C-E37F-4A16-88E8-FF5BD3EF36E2}" srcOrd="0" destOrd="1" presId="urn:microsoft.com/office/officeart/2005/8/layout/bList2"/>
    <dgm:cxn modelId="{7B6A4546-2955-4990-96C5-7A891005B73B}" type="presOf" srcId="{3C1B4BB5-36BF-44D9-8487-15C37F222E23}" destId="{FA0318D6-5276-4454-AFBE-CFB26E40E81F}" srcOrd="0" destOrd="0" presId="urn:microsoft.com/office/officeart/2005/8/layout/bList2"/>
    <dgm:cxn modelId="{9A12F346-E42C-4597-AE7B-FD068E5258EB}" type="presOf" srcId="{8F7C9B92-4778-4A56-A5D7-D8557B8BDBAB}" destId="{4F0231F2-F853-454B-8568-F7726AEA681C}" srcOrd="0" destOrd="0" presId="urn:microsoft.com/office/officeart/2005/8/layout/bList2"/>
    <dgm:cxn modelId="{0ECC2E68-8504-4AFE-BDC0-0FC0A8949554}" type="presOf" srcId="{5F066F40-5DD4-46ED-BCB6-5FBA4F33B176}" destId="{500C6F96-6A68-4F4C-993C-051DFD1BAC1A}" srcOrd="1" destOrd="0" presId="urn:microsoft.com/office/officeart/2005/8/layout/bList2"/>
    <dgm:cxn modelId="{C424664A-D0D6-472D-AF60-D5F23033F423}" type="presOf" srcId="{1698A5FC-30DB-4B1A-84AE-033F36090A62}" destId="{D8BA17E7-5072-4570-A5FE-A853DB8C6465}" srcOrd="0" destOrd="1" presId="urn:microsoft.com/office/officeart/2005/8/layout/bList2"/>
    <dgm:cxn modelId="{58BAD24A-6E05-43BD-AF03-A7A9F641B068}" srcId="{274DF1C5-64E9-4EF1-8742-BABAE4D2B1AE}" destId="{ADC72A9A-DBDB-4809-ABE8-CA897009287C}" srcOrd="0" destOrd="0" parTransId="{6EA896A3-CF4E-4140-8314-30899D89E032}" sibTransId="{03FD8F81-2167-46AC-A551-F116D131DF9D}"/>
    <dgm:cxn modelId="{66ABF04E-A23E-4761-B786-EDDD0BB8B0E2}" srcId="{94A781AE-8253-4347-9C09-3875D5E3E5F0}" destId="{ABFCE6C2-C9E9-4A93-B0D7-52C84111603D}" srcOrd="0" destOrd="0" parTransId="{5F1CD2DD-AC13-40C7-86EE-5693C0E34347}" sibTransId="{810E4661-9B74-4E88-B17C-69D0ED1A8786}"/>
    <dgm:cxn modelId="{32FF464F-9B6B-4267-A41E-249528D8EDE3}" srcId="{94A781AE-8253-4347-9C09-3875D5E3E5F0}" destId="{274DF1C5-64E9-4EF1-8742-BABAE4D2B1AE}" srcOrd="6" destOrd="0" parTransId="{29AC157D-CEFF-4369-B295-EAB93CE1EEBE}" sibTransId="{97C17CFD-4651-45DA-8306-49509778F410}"/>
    <dgm:cxn modelId="{89F3B04F-CADA-4668-B537-D954044C1C27}" type="presOf" srcId="{313DBDDE-85B3-4531-B093-E6EAE7E123A0}" destId="{92F49EA8-C55C-4F1F-B09C-246196B2E740}" srcOrd="0" destOrd="0" presId="urn:microsoft.com/office/officeart/2005/8/layout/bList2"/>
    <dgm:cxn modelId="{AD73A550-EC47-4F50-8D15-B9084029321E}" type="presOf" srcId="{2C7605F8-DF0F-4758-B1E4-5873F0D8CC2D}" destId="{3567927C-E65F-4919-9CF8-50CEE2BC92DF}" srcOrd="0" destOrd="0" presId="urn:microsoft.com/office/officeart/2005/8/layout/bList2"/>
    <dgm:cxn modelId="{0EEDCF52-1DCE-4747-A576-046304936852}" type="presOf" srcId="{3C1B4BB5-36BF-44D9-8487-15C37F222E23}" destId="{D05E748C-E9FF-48DC-9339-F50989C0A6F5}" srcOrd="1" destOrd="0" presId="urn:microsoft.com/office/officeart/2005/8/layout/bList2"/>
    <dgm:cxn modelId="{B3B5F352-37F3-4565-92A9-742262675155}" srcId="{16F340CA-2EC6-4DA1-9279-A700D3B19DB3}" destId="{76188194-4BF3-4A52-AE9F-E218C9547E9C}" srcOrd="0" destOrd="0" parTransId="{A2ACD38F-F851-41D7-8A50-E728BD5469D9}" sibTransId="{D3565B1A-3361-44A7-A967-8BAA38FFD63E}"/>
    <dgm:cxn modelId="{56F74153-3668-40A7-9DE7-8A7CD00DF451}" type="presOf" srcId="{7E6847EE-694C-4350-9533-C20D219E8896}" destId="{2138660A-8F15-45C3-AF0C-22EFFBC63246}" srcOrd="0" destOrd="1" presId="urn:microsoft.com/office/officeart/2005/8/layout/bList2"/>
    <dgm:cxn modelId="{99ABDE73-EDBF-4B33-B3C7-7FDC4BC09078}" type="presOf" srcId="{F0BC33B7-2847-492A-93CD-EE15242EAD43}" destId="{3607B4DD-F9F3-47B0-8269-7C306D8F99A1}" srcOrd="0" destOrd="0" presId="urn:microsoft.com/office/officeart/2005/8/layout/bList2"/>
    <dgm:cxn modelId="{00AF1854-EA9C-44F0-99A5-9F43E33BF415}" type="presOf" srcId="{D11F6A39-688E-4A7D-8813-9C227B80AD05}" destId="{C36036D6-DEC2-4080-A959-719DD74746F9}" srcOrd="0" destOrd="0" presId="urn:microsoft.com/office/officeart/2005/8/layout/bList2"/>
    <dgm:cxn modelId="{7717DA79-36D2-4F2D-B2A5-4EF563AB0339}" type="presOf" srcId="{7591871F-A4E9-47BB-BAB6-43889B360C75}" destId="{D5E461A3-0F2C-478D-BA4C-1AFE73AA5492}" srcOrd="0" destOrd="1" presId="urn:microsoft.com/office/officeart/2005/8/layout/bList2"/>
    <dgm:cxn modelId="{FA25255A-3608-4C06-84FC-D67ACE8E549F}" srcId="{758A59F8-58BC-4C29-B4F6-D7C72FDE4306}" destId="{E5201BD6-4520-43CA-977F-0B5D7059F87C}" srcOrd="1" destOrd="0" parTransId="{72084579-4007-4514-93AF-73CD55DBA386}" sibTransId="{F04982F3-85FE-49DA-9C1C-78DBB4B57767}"/>
    <dgm:cxn modelId="{FE4B007C-083A-43A0-9F63-34A12BE7BFA5}" srcId="{E4211687-AA32-40A7-AD87-998E99779A9B}" destId="{DE0A6EB8-49C3-4F47-9F16-9DEF02967396}" srcOrd="0" destOrd="0" parTransId="{74368884-441E-4F22-A301-7EFC066EC3A8}" sibTransId="{6B17276C-1581-4092-8D3D-584EEC8DD17E}"/>
    <dgm:cxn modelId="{F232D97C-FD52-4B12-ACB9-49FD6DD2ABF7}" type="presOf" srcId="{758A59F8-58BC-4C29-B4F6-D7C72FDE4306}" destId="{9D425FD0-4303-4923-A145-000986E78575}" srcOrd="1" destOrd="0" presId="urn:microsoft.com/office/officeart/2005/8/layout/bList2"/>
    <dgm:cxn modelId="{89BC547D-2984-4501-88AE-3B4765B97EA3}" srcId="{E4211687-AA32-40A7-AD87-998E99779A9B}" destId="{1698A5FC-30DB-4B1A-84AE-033F36090A62}" srcOrd="1" destOrd="0" parTransId="{D32D50B4-75C8-4F6F-AF00-A0407679201F}" sibTransId="{668A97F1-ED72-47F0-945B-1400ABB3483B}"/>
    <dgm:cxn modelId="{EBFE9F86-2842-4CF5-9077-378F1C4EB0A3}" srcId="{274DF1C5-64E9-4EF1-8742-BABAE4D2B1AE}" destId="{548814E5-A031-4758-924E-41584DF3BF36}" srcOrd="1" destOrd="0" parTransId="{45E06B35-BD82-4196-AA37-8B5904F31762}" sibTransId="{DDBBE9CE-0FF3-46C2-9F33-37B471AA7FD6}"/>
    <dgm:cxn modelId="{31DE058C-B7D9-4717-A1C3-101E698340DE}" type="presOf" srcId="{D42F6736-C822-4F3B-ACF1-3BFE2ABD6007}" destId="{592B2800-1691-4B50-AEC7-F5649A08E6B4}" srcOrd="0" destOrd="0" presId="urn:microsoft.com/office/officeart/2005/8/layout/bList2"/>
    <dgm:cxn modelId="{047CF98E-F9BF-4EF2-83C9-A047DAE89D2F}" type="presOf" srcId="{031FECCF-A4B8-45DE-B4DB-68F7C5262A1C}" destId="{1A338885-B3CC-4FF6-A711-B543EF5DD332}" srcOrd="0" destOrd="0" presId="urn:microsoft.com/office/officeart/2005/8/layout/bList2"/>
    <dgm:cxn modelId="{5D77DF8F-9417-4229-8E9D-29EFB7764A57}" type="presOf" srcId="{758A59F8-58BC-4C29-B4F6-D7C72FDE4306}" destId="{6B896774-5518-442A-9AC2-AEBE9F477439}" srcOrd="0" destOrd="0" presId="urn:microsoft.com/office/officeart/2005/8/layout/bList2"/>
    <dgm:cxn modelId="{AAFA6292-5624-4C09-9F92-00979B44F1B1}" srcId="{D11F6A39-688E-4A7D-8813-9C227B80AD05}" destId="{104E121E-0476-4329-9DB6-C14BD44EB65B}" srcOrd="1" destOrd="0" parTransId="{2BAE3E3A-463A-40D2-A809-F4AFACC5BC23}" sibTransId="{46A9968A-2B45-4077-A7E6-23BA8B2DAF18}"/>
    <dgm:cxn modelId="{6A31C792-BBC0-499C-BA7B-71D7B4B8BDE3}" srcId="{007B0DE0-01AB-4357-82DE-B18CC1B50960}" destId="{FE3443C7-5E92-4C06-AF17-FD19007BDA31}" srcOrd="1" destOrd="0" parTransId="{49521312-437E-4C15-A62A-71FB54D28C18}" sibTransId="{1F3EBB52-8A94-4A6D-94EB-4519A0CE37E8}"/>
    <dgm:cxn modelId="{B021E093-6C45-4E55-89B8-927EF739F791}" srcId="{5F066F40-5DD4-46ED-BCB6-5FBA4F33B176}" destId="{237BF76B-3CEB-4503-9B1F-A6E48B7DC59D}" srcOrd="0" destOrd="0" parTransId="{8CCE91E5-4EF5-412A-BC9D-03AAD06EE2FF}" sibTransId="{3BD49E82-E258-4F66-9BD5-F4C67145BD35}"/>
    <dgm:cxn modelId="{2D062A99-FBCA-4922-B71B-4160DF7298DA}" srcId="{12C55E5E-059E-4AFA-A097-9F8A1A1EF146}" destId="{CDE1EE78-221A-4FA3-9D5A-4986E7EA8591}" srcOrd="0" destOrd="0" parTransId="{F17AFB4E-31FB-46C3-9DE2-32C396737694}" sibTransId="{DDE8C748-0EFE-44AE-A667-2F6A144D89A2}"/>
    <dgm:cxn modelId="{CC81F99B-1CB7-4824-AC15-B22B08120B2C}" type="presOf" srcId="{80A91BA1-4AE9-41AC-A21B-4B7EBD1A2B7B}" destId="{D95D647D-FDBD-4DD9-920A-135135F0E8C8}" srcOrd="0" destOrd="0" presId="urn:microsoft.com/office/officeart/2005/8/layout/bList2"/>
    <dgm:cxn modelId="{A6CF209C-D22B-442E-8231-EAA5E11F5080}" srcId="{94A781AE-8253-4347-9C09-3875D5E3E5F0}" destId="{5F066F40-5DD4-46ED-BCB6-5FBA4F33B176}" srcOrd="12" destOrd="0" parTransId="{5FD1D75D-169E-4B3C-86E4-ED4E38052F9D}" sibTransId="{02234545-F39A-42C0-B2AF-6FEC2116BA80}"/>
    <dgm:cxn modelId="{BC41799C-437C-44AF-8011-59FC8770A2F6}" type="presOf" srcId="{007B0DE0-01AB-4357-82DE-B18CC1B50960}" destId="{B3C1E9CD-CEF2-46B7-8E03-63367EE3C988}" srcOrd="0" destOrd="0" presId="urn:microsoft.com/office/officeart/2005/8/layout/bList2"/>
    <dgm:cxn modelId="{393747A2-06BF-48CF-9EE8-631EFB1DC17D}" type="presOf" srcId="{274DF1C5-64E9-4EF1-8742-BABAE4D2B1AE}" destId="{4EE58AFC-9146-410F-BB90-F7995F089657}" srcOrd="0" destOrd="0" presId="urn:microsoft.com/office/officeart/2005/8/layout/bList2"/>
    <dgm:cxn modelId="{8E01F1A7-2EAF-483F-AD1A-1A7FB5C385EF}" type="presOf" srcId="{77B3EE63-0BB2-434E-838D-3F0BB1EDAEDA}" destId="{1A338885-B3CC-4FF6-A711-B543EF5DD332}" srcOrd="0" destOrd="1" presId="urn:microsoft.com/office/officeart/2005/8/layout/bList2"/>
    <dgm:cxn modelId="{47216AA8-891E-40CB-B244-71967F77BE81}" type="presOf" srcId="{D38F766D-7786-4232-9752-673B087D42A8}" destId="{2644988A-16E5-4E4B-9B09-B31F72C1DF88}" srcOrd="0" destOrd="1" presId="urn:microsoft.com/office/officeart/2005/8/layout/bList2"/>
    <dgm:cxn modelId="{9DDBDAAC-5B10-4864-92EC-6E5D49F2E454}" type="presOf" srcId="{45400C4C-56A6-469E-9CFB-A1CAF628C9FF}" destId="{CA500423-ECA4-41DD-A59E-63A58781501C}" srcOrd="0" destOrd="0" presId="urn:microsoft.com/office/officeart/2005/8/layout/bList2"/>
    <dgm:cxn modelId="{5B819BAD-677B-4900-9889-396110CCAE20}" srcId="{94A781AE-8253-4347-9C09-3875D5E3E5F0}" destId="{3027A6FF-57C8-4613-B5D7-8391632C25F6}" srcOrd="8" destOrd="0" parTransId="{33928EFB-7119-4E81-9FE0-83981A481A45}" sibTransId="{EF196F4E-D344-4A67-A9CA-6715CB3F5341}"/>
    <dgm:cxn modelId="{2D7976B3-A287-48CE-AC71-97EB30D5745C}" type="presOf" srcId="{ABFCE6C2-C9E9-4A93-B0D7-52C84111603D}" destId="{1DE25E00-76F9-4170-81F8-008FDA45B616}" srcOrd="0" destOrd="0" presId="urn:microsoft.com/office/officeart/2005/8/layout/bList2"/>
    <dgm:cxn modelId="{3309DBB4-1643-444F-A780-E40DD368C258}" type="presOf" srcId="{B0A607DE-B496-4ECE-9A28-755DA6D06423}" destId="{A74C9EC5-C729-42A5-BC14-59FE67F0CC57}" srcOrd="1" destOrd="0" presId="urn:microsoft.com/office/officeart/2005/8/layout/bList2"/>
    <dgm:cxn modelId="{C669AFB5-A3C5-4F64-829D-029E7EC935D8}" type="presOf" srcId="{B0A607DE-B496-4ECE-9A28-755DA6D06423}" destId="{A8411A15-1A61-4E8C-A4D1-F6656AC0A951}" srcOrd="0" destOrd="0" presId="urn:microsoft.com/office/officeart/2005/8/layout/bList2"/>
    <dgm:cxn modelId="{FFC480B7-CAF4-4A47-BC25-60F4253F42F5}" srcId="{5F066F40-5DD4-46ED-BCB6-5FBA4F33B176}" destId="{7E6847EE-694C-4350-9533-C20D219E8896}" srcOrd="1" destOrd="0" parTransId="{49212705-1F12-4741-81FA-DEAA8254018D}" sibTransId="{6271F2D5-2584-4E77-BDF8-5E3045188CB2}"/>
    <dgm:cxn modelId="{F317AEB8-C85B-4987-A5F1-AE47F5CEAA08}" type="presOf" srcId="{237BF76B-3CEB-4503-9B1F-A6E48B7DC59D}" destId="{2138660A-8F15-45C3-AF0C-22EFFBC63246}" srcOrd="0" destOrd="0" presId="urn:microsoft.com/office/officeart/2005/8/layout/bList2"/>
    <dgm:cxn modelId="{297610B9-CE9B-4A3F-B136-51255E8B44B3}" type="presOf" srcId="{02234545-F39A-42C0-B2AF-6FEC2116BA80}" destId="{EC335143-A9C2-43BE-AD22-5035B9597B2E}" srcOrd="0" destOrd="0" presId="urn:microsoft.com/office/officeart/2005/8/layout/bList2"/>
    <dgm:cxn modelId="{6E0E7FB9-D188-485F-AABD-A494EE763B17}" type="presOf" srcId="{EFB7C22F-9F48-4D5E-BF87-4DEB6E01BC69}" destId="{18089255-31C8-4708-B9AE-F69EF38C961E}" srcOrd="0" destOrd="0" presId="urn:microsoft.com/office/officeart/2005/8/layout/bList2"/>
    <dgm:cxn modelId="{30C3DCBC-8371-4F83-8CE8-D7758EA45E61}" srcId="{94A781AE-8253-4347-9C09-3875D5E3E5F0}" destId="{E4211687-AA32-40A7-AD87-998E99779A9B}" srcOrd="11" destOrd="0" parTransId="{D8877A66-3ED6-43C0-91CC-29835C78D3EA}" sibTransId="{1ED112E7-4903-45CC-9DE9-F27EB1CBDC92}"/>
    <dgm:cxn modelId="{71BDA4BD-0587-4EB1-B25C-0D298FCF4F9E}" type="presOf" srcId="{97C17CFD-4651-45DA-8306-49509778F410}" destId="{C730285F-7AE7-447F-B8D8-0673D46304E8}" srcOrd="0" destOrd="0" presId="urn:microsoft.com/office/officeart/2005/8/layout/bList2"/>
    <dgm:cxn modelId="{BD4B6BBE-72B8-4DCD-9BBF-DAD5AE9C89A0}" srcId="{007B0DE0-01AB-4357-82DE-B18CC1B50960}" destId="{F0BC33B7-2847-492A-93CD-EE15242EAD43}" srcOrd="0" destOrd="0" parTransId="{68249EA5-796C-4718-A3EB-4FD9DDC313DF}" sibTransId="{2972155F-ACA2-4A74-9B4B-FF1995C88C2A}"/>
    <dgm:cxn modelId="{A5F06AC0-75B9-4AEB-B349-914A35E12388}" type="presOf" srcId="{FE3443C7-5E92-4C06-AF17-FD19007BDA31}" destId="{3607B4DD-F9F3-47B0-8269-7C306D8F99A1}" srcOrd="0" destOrd="1" presId="urn:microsoft.com/office/officeart/2005/8/layout/bList2"/>
    <dgm:cxn modelId="{729B81C1-6F30-489B-9F2D-8C36BAF01FFE}" type="presOf" srcId="{9BE27FD8-BF83-4A92-B7AE-D4A1119E9440}" destId="{4C6F9B00-9803-425C-A4F6-5334C82A3139}" srcOrd="1" destOrd="0" presId="urn:microsoft.com/office/officeart/2005/8/layout/bList2"/>
    <dgm:cxn modelId="{A73F0EC2-3499-4868-AECA-EDB584937825}" type="presOf" srcId="{ADC72A9A-DBDB-4809-ABE8-CA897009287C}" destId="{F6F683E6-AECD-4392-9341-9FE16371FF46}" srcOrd="0" destOrd="0" presId="urn:microsoft.com/office/officeart/2005/8/layout/bList2"/>
    <dgm:cxn modelId="{FF1B58C4-9AC8-45FF-8143-251E2E9525E7}" srcId="{94A781AE-8253-4347-9C09-3875D5E3E5F0}" destId="{3C1B4BB5-36BF-44D9-8487-15C37F222E23}" srcOrd="3" destOrd="0" parTransId="{DC5F65EB-DDE2-4DA7-9B43-7586E1B71CDE}" sibTransId="{6808806B-2249-4367-A73A-625E46E4D4BC}"/>
    <dgm:cxn modelId="{4ABC9CC7-1823-44C3-9C23-AE481D548126}" srcId="{3027A6FF-57C8-4613-B5D7-8391632C25F6}" destId="{317A0804-0A1C-4D09-A534-BE0F250B0184}" srcOrd="1" destOrd="0" parTransId="{2ADC9261-52B4-453B-A559-3FC083B2FBFC}" sibTransId="{5C245945-9728-439D-A905-4A3BC22645A6}"/>
    <dgm:cxn modelId="{F91F65C8-D9A1-4F34-A718-512F0188FB7E}" srcId="{3027A6FF-57C8-4613-B5D7-8391632C25F6}" destId="{80A91BA1-4AE9-41AC-A21B-4B7EBD1A2B7B}" srcOrd="0" destOrd="0" parTransId="{1E3BE140-6C0B-4933-B2EB-6FDFEF47802C}" sibTransId="{C0BF373B-D1D1-4BFA-B047-F6BE63BE4F54}"/>
    <dgm:cxn modelId="{1CCF37CA-2014-4A99-9614-3BA72AD05A1A}" srcId="{758A59F8-58BC-4C29-B4F6-D7C72FDE4306}" destId="{CE69A5EB-4FA2-4B77-9975-B2F20EC8A786}" srcOrd="0" destOrd="0" parTransId="{878BB8DB-5866-4446-A7CA-3C066B2E683B}" sibTransId="{0B2BD212-F4CC-428E-9773-E6AB0E6EA722}"/>
    <dgm:cxn modelId="{AF7288CF-4C52-4CBE-B56F-AAB83001B89F}" type="presOf" srcId="{5F066F40-5DD4-46ED-BCB6-5FBA4F33B176}" destId="{0BC5EDD1-9E5E-4DA3-911C-751599E1299C}" srcOrd="0" destOrd="0" presId="urn:microsoft.com/office/officeart/2005/8/layout/bList2"/>
    <dgm:cxn modelId="{52B843D2-9AEF-4E17-8CA1-F33F4879C005}" srcId="{B0A607DE-B496-4ECE-9A28-755DA6D06423}" destId="{D38F766D-7786-4232-9752-673B087D42A8}" srcOrd="1" destOrd="0" parTransId="{377DA237-A22A-496F-840F-1BB7C3C26789}" sibTransId="{21EE3B3E-E5D4-4AEB-A6F2-63A0CBA513C8}"/>
    <dgm:cxn modelId="{CC346BD2-8357-4061-BAC9-9DE3F1F48EC9}" srcId="{ABFCE6C2-C9E9-4A93-B0D7-52C84111603D}" destId="{E0E68461-93B2-4C46-9C9E-8CF87B1633CE}" srcOrd="0" destOrd="0" parTransId="{5006AB76-2419-430F-ACBB-536C9D32BB02}" sibTransId="{564DCEE7-4E64-4EF2-BBD7-179D613428A5}"/>
    <dgm:cxn modelId="{250588D2-2B96-41D4-B7AA-6CF30B5C27BB}" srcId="{EFB7C22F-9F48-4D5E-BF87-4DEB6E01BC69}" destId="{8657B652-87DD-4902-BC16-4B4722A2905E}" srcOrd="1" destOrd="0" parTransId="{8255DF2F-60F6-4307-9270-F1D609F1BD11}" sibTransId="{2F7C491C-5F0D-4FA9-914B-694A3354A353}"/>
    <dgm:cxn modelId="{5E7146D7-EC99-419B-8B45-2629236CA031}" srcId="{94A781AE-8253-4347-9C09-3875D5E3E5F0}" destId="{EFB7C22F-9F48-4D5E-BF87-4DEB6E01BC69}" srcOrd="10" destOrd="0" parTransId="{3A662068-0D45-4959-8BD7-17315C9023C7}" sibTransId="{2C7605F8-DF0F-4758-B1E4-5873F0D8CC2D}"/>
    <dgm:cxn modelId="{19087CD8-6E75-42DF-8CB9-215F67216A88}" type="presOf" srcId="{CE69A5EB-4FA2-4B77-9975-B2F20EC8A786}" destId="{0535C26D-50BC-4D4C-8DF4-BC56A62A2813}" srcOrd="0" destOrd="0" presId="urn:microsoft.com/office/officeart/2005/8/layout/bList2"/>
    <dgm:cxn modelId="{A52A77DA-E086-4342-9FB9-F46D6B09198C}" srcId="{EFB7C22F-9F48-4D5E-BF87-4DEB6E01BC69}" destId="{77AD1B73-4767-425C-BE65-B7778A4D044B}" srcOrd="0" destOrd="0" parTransId="{C81BF77F-3064-4982-9518-4AC002AB0F6C}" sibTransId="{7E1566C5-0095-4E46-8057-696AD97EBD94}"/>
    <dgm:cxn modelId="{1A50ADDB-30FB-489B-A1E0-D0C356313B83}" type="presOf" srcId="{3027A6FF-57C8-4613-B5D7-8391632C25F6}" destId="{87115608-88BD-4DD7-A308-57F28F4773BC}" srcOrd="1" destOrd="0" presId="urn:microsoft.com/office/officeart/2005/8/layout/bList2"/>
    <dgm:cxn modelId="{CBBDB8DF-DF32-4246-B371-D2EDD87783E8}" type="presOf" srcId="{548814E5-A031-4758-924E-41584DF3BF36}" destId="{F6F683E6-AECD-4392-9341-9FE16371FF46}" srcOrd="0" destOrd="1" presId="urn:microsoft.com/office/officeart/2005/8/layout/bList2"/>
    <dgm:cxn modelId="{0A0F4FE2-A427-4558-A5CF-079EE92E2C71}" type="presOf" srcId="{E4211687-AA32-40A7-AD87-998E99779A9B}" destId="{8CA8254F-6924-41D6-95C8-B2AEB17085C5}" srcOrd="0" destOrd="0" presId="urn:microsoft.com/office/officeart/2005/8/layout/bList2"/>
    <dgm:cxn modelId="{27D358E2-FE1D-4D06-89C4-241B410AEAFF}" type="presOf" srcId="{12C55E5E-059E-4AFA-A097-9F8A1A1EF146}" destId="{EF19DF2A-3D8E-44D8-B213-0A33EE259A71}" srcOrd="0" destOrd="0" presId="urn:microsoft.com/office/officeart/2005/8/layout/bList2"/>
    <dgm:cxn modelId="{662DAAEA-F73B-4E98-BE16-5D3E2F0D2C39}" type="presOf" srcId="{274DF1C5-64E9-4EF1-8742-BABAE4D2B1AE}" destId="{039E7A3F-6439-46C8-ADEE-8CE9645A59FE}" srcOrd="1" destOrd="0" presId="urn:microsoft.com/office/officeart/2005/8/layout/bList2"/>
    <dgm:cxn modelId="{0728BEEC-C381-47DC-B017-DA62BF274BC9}" type="presOf" srcId="{0A2D3796-1E3F-4E78-8196-1743B1DF56DF}" destId="{2644988A-16E5-4E4B-9B09-B31F72C1DF88}" srcOrd="0" destOrd="0" presId="urn:microsoft.com/office/officeart/2005/8/layout/bList2"/>
    <dgm:cxn modelId="{8FA638EE-9ED5-4212-844D-08FF6FE33B3E}" type="presOf" srcId="{3BFA3EF5-0E34-487C-AE52-2439CEC05465}" destId="{F045C122-40E1-4BB2-9608-29D6F2893F3E}" srcOrd="0" destOrd="0" presId="urn:microsoft.com/office/officeart/2005/8/layout/bList2"/>
    <dgm:cxn modelId="{F7E319EF-A22B-46A3-9180-067F49EA51E9}" type="presOf" srcId="{ABFCE6C2-C9E9-4A93-B0D7-52C84111603D}" destId="{BBAB87E8-AC07-434C-8A70-420616B828B3}" srcOrd="1" destOrd="0" presId="urn:microsoft.com/office/officeart/2005/8/layout/bList2"/>
    <dgm:cxn modelId="{2C7FEBEF-FCE7-47C1-8A3A-9000584AE8AF}" type="presOf" srcId="{60DF9380-6D4A-4597-BAB1-E3017ED921B3}" destId="{67C625AC-7D94-4EF1-9339-C7FE660B3A78}" srcOrd="0" destOrd="1" presId="urn:microsoft.com/office/officeart/2005/8/layout/bList2"/>
    <dgm:cxn modelId="{1213E5F0-E563-47B3-901B-9189F5BF8E3E}" srcId="{94A781AE-8253-4347-9C09-3875D5E3E5F0}" destId="{9BE27FD8-BF83-4A92-B7AE-D4A1119E9440}" srcOrd="4" destOrd="0" parTransId="{985911AD-6F53-48C0-9FE2-A62C2E711802}" sibTransId="{45400C4C-56A6-469E-9CFB-A1CAF628C9FF}"/>
    <dgm:cxn modelId="{AA6C71F2-DA6D-4C35-8190-EF362CB46A25}" type="presOf" srcId="{16F340CA-2EC6-4DA1-9279-A700D3B19DB3}" destId="{2CF18CB7-4D6A-4171-9849-164309459E28}" srcOrd="1" destOrd="0" presId="urn:microsoft.com/office/officeart/2005/8/layout/bList2"/>
    <dgm:cxn modelId="{9A0796F4-9EF3-433F-AFA7-A303821B1B21}" type="presOf" srcId="{DE0A6EB8-49C3-4F47-9F16-9DEF02967396}" destId="{D8BA17E7-5072-4570-A5FE-A853DB8C6465}" srcOrd="0" destOrd="0" presId="urn:microsoft.com/office/officeart/2005/8/layout/bList2"/>
    <dgm:cxn modelId="{2656ECF7-910E-4D57-9191-7C6D3B69B20D}" srcId="{D11F6A39-688E-4A7D-8813-9C227B80AD05}" destId="{D42F6736-C822-4F3B-ACF1-3BFE2ABD6007}" srcOrd="0" destOrd="0" parTransId="{4F3179D8-9681-483F-B256-03D51A1DC5A4}" sibTransId="{0762F06D-11B2-4CBA-B755-F0393BAE4B1A}"/>
    <dgm:cxn modelId="{725C0DF8-9974-427C-AF7D-07F7B29474A3}" srcId="{16F340CA-2EC6-4DA1-9279-A700D3B19DB3}" destId="{7591871F-A4E9-47BB-BAB6-43889B360C75}" srcOrd="1" destOrd="0" parTransId="{C7FECE9D-1140-4F0E-B7E7-A3D7C5EAE892}" sibTransId="{EE12E99F-2969-4816-B6A0-A6F5B73D718B}"/>
    <dgm:cxn modelId="{0C1649F9-C997-43F5-9095-7C1BA37B0797}" srcId="{94A781AE-8253-4347-9C09-3875D5E3E5F0}" destId="{D11F6A39-688E-4A7D-8813-9C227B80AD05}" srcOrd="1" destOrd="0" parTransId="{EC9A20EC-EF98-4A46-8751-5F130468591E}" sibTransId="{8F7C9B92-4778-4A56-A5D7-D8557B8BDBAB}"/>
    <dgm:cxn modelId="{918B52FA-49E6-4697-87CF-313AF690ED79}" type="presOf" srcId="{16F340CA-2EC6-4DA1-9279-A700D3B19DB3}" destId="{D4037C9D-5858-4A0D-A3CD-9DA007ACE8C4}" srcOrd="0" destOrd="0" presId="urn:microsoft.com/office/officeart/2005/8/layout/bList2"/>
    <dgm:cxn modelId="{C2F8F6FC-6F82-4D02-866F-2837CEEA8F23}" type="presOf" srcId="{9BE27FD8-BF83-4A92-B7AE-D4A1119E9440}" destId="{75FBEDAF-F551-4FAC-A100-4DF130774336}" srcOrd="0" destOrd="0" presId="urn:microsoft.com/office/officeart/2005/8/layout/bList2"/>
    <dgm:cxn modelId="{D5D5ADFE-BF1F-4544-A22F-7D4679E869F6}" type="presOf" srcId="{553BA01D-569E-4FD5-8A82-D2C8775D2010}" destId="{93E425DE-EFA6-4CF3-946B-141BF2CD2C0B}" srcOrd="0" destOrd="0" presId="urn:microsoft.com/office/officeart/2005/8/layout/bList2"/>
    <dgm:cxn modelId="{6C691E39-485E-4024-A6E6-3F74D69B86A6}" type="presParOf" srcId="{046AFA15-A3DE-418D-920B-441FB4535AEA}" destId="{A6BC1576-0A7B-450F-BB5A-0AE2E8ABE2EC}" srcOrd="0" destOrd="0" presId="urn:microsoft.com/office/officeart/2005/8/layout/bList2"/>
    <dgm:cxn modelId="{B93516E3-9295-4C38-82EA-8B4A052796CC}" type="presParOf" srcId="{A6BC1576-0A7B-450F-BB5A-0AE2E8ABE2EC}" destId="{67C625AC-7D94-4EF1-9339-C7FE660B3A78}" srcOrd="0" destOrd="0" presId="urn:microsoft.com/office/officeart/2005/8/layout/bList2"/>
    <dgm:cxn modelId="{AB43D66D-39FD-442C-AFE0-1357CB2C8AC0}" type="presParOf" srcId="{A6BC1576-0A7B-450F-BB5A-0AE2E8ABE2EC}" destId="{1DE25E00-76F9-4170-81F8-008FDA45B616}" srcOrd="1" destOrd="0" presId="urn:microsoft.com/office/officeart/2005/8/layout/bList2"/>
    <dgm:cxn modelId="{3F050C95-87F9-4064-9E87-9A0CE38556ED}" type="presParOf" srcId="{A6BC1576-0A7B-450F-BB5A-0AE2E8ABE2EC}" destId="{BBAB87E8-AC07-434C-8A70-420616B828B3}" srcOrd="2" destOrd="0" presId="urn:microsoft.com/office/officeart/2005/8/layout/bList2"/>
    <dgm:cxn modelId="{533CDF7F-D8D2-423D-84D6-4E2BD2AC5A5A}" type="presParOf" srcId="{A6BC1576-0A7B-450F-BB5A-0AE2E8ABE2EC}" destId="{04819589-C83D-46C1-A661-91BB9E1D50A4}" srcOrd="3" destOrd="0" presId="urn:microsoft.com/office/officeart/2005/8/layout/bList2"/>
    <dgm:cxn modelId="{75E13DE4-A330-46EF-9780-465F1E9532C8}" type="presParOf" srcId="{046AFA15-A3DE-418D-920B-441FB4535AEA}" destId="{354FD4B2-CEDE-461C-B7BA-BC7FDE707720}" srcOrd="1" destOrd="0" presId="urn:microsoft.com/office/officeart/2005/8/layout/bList2"/>
    <dgm:cxn modelId="{13ADEC0D-C6A8-4623-A1A1-32DBDA8D8F68}" type="presParOf" srcId="{046AFA15-A3DE-418D-920B-441FB4535AEA}" destId="{E81B9A52-EECB-443F-AD21-1F39A98ED424}" srcOrd="2" destOrd="0" presId="urn:microsoft.com/office/officeart/2005/8/layout/bList2"/>
    <dgm:cxn modelId="{2E2D2636-6F07-4101-809F-DC7557B99E73}" type="presParOf" srcId="{E81B9A52-EECB-443F-AD21-1F39A98ED424}" destId="{592B2800-1691-4B50-AEC7-F5649A08E6B4}" srcOrd="0" destOrd="0" presId="urn:microsoft.com/office/officeart/2005/8/layout/bList2"/>
    <dgm:cxn modelId="{B3FB8C2B-A220-4C14-B309-13F153B21584}" type="presParOf" srcId="{E81B9A52-EECB-443F-AD21-1F39A98ED424}" destId="{C36036D6-DEC2-4080-A959-719DD74746F9}" srcOrd="1" destOrd="0" presId="urn:microsoft.com/office/officeart/2005/8/layout/bList2"/>
    <dgm:cxn modelId="{A2E92278-0A0E-4CC2-AA61-96F9A0B16CF5}" type="presParOf" srcId="{E81B9A52-EECB-443F-AD21-1F39A98ED424}" destId="{3DA1C393-12AE-42EE-8A93-C1C2EC1DA12A}" srcOrd="2" destOrd="0" presId="urn:microsoft.com/office/officeart/2005/8/layout/bList2"/>
    <dgm:cxn modelId="{4C7C463B-0EF4-4DC2-A710-DF35393510C8}" type="presParOf" srcId="{E81B9A52-EECB-443F-AD21-1F39A98ED424}" destId="{53BABC90-4381-472E-811F-54187DD70534}" srcOrd="3" destOrd="0" presId="urn:microsoft.com/office/officeart/2005/8/layout/bList2"/>
    <dgm:cxn modelId="{3E911AB8-F3B3-418B-A694-B5936AC75F8B}" type="presParOf" srcId="{046AFA15-A3DE-418D-920B-441FB4535AEA}" destId="{4F0231F2-F853-454B-8568-F7726AEA681C}" srcOrd="3" destOrd="0" presId="urn:microsoft.com/office/officeart/2005/8/layout/bList2"/>
    <dgm:cxn modelId="{22BB598B-FEEA-44C0-A251-4D8B02C652D4}" type="presParOf" srcId="{046AFA15-A3DE-418D-920B-441FB4535AEA}" destId="{AD2329EB-5459-4854-8725-13991BB90ED2}" srcOrd="4" destOrd="0" presId="urn:microsoft.com/office/officeart/2005/8/layout/bList2"/>
    <dgm:cxn modelId="{A302A50F-AAD3-4941-882D-1C48D42EFC61}" type="presParOf" srcId="{AD2329EB-5459-4854-8725-13991BB90ED2}" destId="{D5E461A3-0F2C-478D-BA4C-1AFE73AA5492}" srcOrd="0" destOrd="0" presId="urn:microsoft.com/office/officeart/2005/8/layout/bList2"/>
    <dgm:cxn modelId="{2090A513-23E3-49D2-B7E8-F77E885BFF3E}" type="presParOf" srcId="{AD2329EB-5459-4854-8725-13991BB90ED2}" destId="{D4037C9D-5858-4A0D-A3CD-9DA007ACE8C4}" srcOrd="1" destOrd="0" presId="urn:microsoft.com/office/officeart/2005/8/layout/bList2"/>
    <dgm:cxn modelId="{614997C2-80B1-4C6C-9642-E911EDCD8EB6}" type="presParOf" srcId="{AD2329EB-5459-4854-8725-13991BB90ED2}" destId="{2CF18CB7-4D6A-4171-9849-164309459E28}" srcOrd="2" destOrd="0" presId="urn:microsoft.com/office/officeart/2005/8/layout/bList2"/>
    <dgm:cxn modelId="{570E5FDB-E8C8-4D50-B573-929B5C85C497}" type="presParOf" srcId="{AD2329EB-5459-4854-8725-13991BB90ED2}" destId="{14D34034-69D0-4737-AE2F-1529EC73349A}" srcOrd="3" destOrd="0" presId="urn:microsoft.com/office/officeart/2005/8/layout/bList2"/>
    <dgm:cxn modelId="{1BD264BD-B832-4C93-99E2-62F6094D94A3}" type="presParOf" srcId="{046AFA15-A3DE-418D-920B-441FB4535AEA}" destId="{92F49EA8-C55C-4F1F-B09C-246196B2E740}" srcOrd="5" destOrd="0" presId="urn:microsoft.com/office/officeart/2005/8/layout/bList2"/>
    <dgm:cxn modelId="{01DD1D03-73F2-41DA-9386-904762482F01}" type="presParOf" srcId="{046AFA15-A3DE-418D-920B-441FB4535AEA}" destId="{2203102F-3018-4BB4-8210-033A123EC6BA}" srcOrd="6" destOrd="0" presId="urn:microsoft.com/office/officeart/2005/8/layout/bList2"/>
    <dgm:cxn modelId="{9C688C79-0852-4CD4-B48D-089F3B715B1B}" type="presParOf" srcId="{2203102F-3018-4BB4-8210-033A123EC6BA}" destId="{1A338885-B3CC-4FF6-A711-B543EF5DD332}" srcOrd="0" destOrd="0" presId="urn:microsoft.com/office/officeart/2005/8/layout/bList2"/>
    <dgm:cxn modelId="{9DA4FF5C-D8E9-4B08-A693-76081D3FF620}" type="presParOf" srcId="{2203102F-3018-4BB4-8210-033A123EC6BA}" destId="{FA0318D6-5276-4454-AFBE-CFB26E40E81F}" srcOrd="1" destOrd="0" presId="urn:microsoft.com/office/officeart/2005/8/layout/bList2"/>
    <dgm:cxn modelId="{C2AC155C-5368-44AE-B9B7-D87D9D24F149}" type="presParOf" srcId="{2203102F-3018-4BB4-8210-033A123EC6BA}" destId="{D05E748C-E9FF-48DC-9339-F50989C0A6F5}" srcOrd="2" destOrd="0" presId="urn:microsoft.com/office/officeart/2005/8/layout/bList2"/>
    <dgm:cxn modelId="{88FAB845-9744-484F-B0EE-81FC9901D53C}" type="presParOf" srcId="{2203102F-3018-4BB4-8210-033A123EC6BA}" destId="{6E430857-AAF6-4589-BFC2-B663F07EC9EF}" srcOrd="3" destOrd="0" presId="urn:microsoft.com/office/officeart/2005/8/layout/bList2"/>
    <dgm:cxn modelId="{ED691F47-5D27-4E64-91E1-3F667555A452}" type="presParOf" srcId="{046AFA15-A3DE-418D-920B-441FB4535AEA}" destId="{9F6C46F0-7D8A-4E6B-AFF0-6C854F71F19B}" srcOrd="7" destOrd="0" presId="urn:microsoft.com/office/officeart/2005/8/layout/bList2"/>
    <dgm:cxn modelId="{EE6E80BD-27C6-40B6-BD19-7D4B9E2C3759}" type="presParOf" srcId="{046AFA15-A3DE-418D-920B-441FB4535AEA}" destId="{4A6E52E8-96D9-43EA-973C-A75B58451CEF}" srcOrd="8" destOrd="0" presId="urn:microsoft.com/office/officeart/2005/8/layout/bList2"/>
    <dgm:cxn modelId="{7A71D6DF-72D0-4EAF-95C2-3C6219E13BE9}" type="presParOf" srcId="{4A6E52E8-96D9-43EA-973C-A75B58451CEF}" destId="{F045C122-40E1-4BB2-9608-29D6F2893F3E}" srcOrd="0" destOrd="0" presId="urn:microsoft.com/office/officeart/2005/8/layout/bList2"/>
    <dgm:cxn modelId="{33117318-50A7-4092-9216-F809E3D60A93}" type="presParOf" srcId="{4A6E52E8-96D9-43EA-973C-A75B58451CEF}" destId="{75FBEDAF-F551-4FAC-A100-4DF130774336}" srcOrd="1" destOrd="0" presId="urn:microsoft.com/office/officeart/2005/8/layout/bList2"/>
    <dgm:cxn modelId="{16F720E6-2CE0-4811-89A3-E217F14E783B}" type="presParOf" srcId="{4A6E52E8-96D9-43EA-973C-A75B58451CEF}" destId="{4C6F9B00-9803-425C-A4F6-5334C82A3139}" srcOrd="2" destOrd="0" presId="urn:microsoft.com/office/officeart/2005/8/layout/bList2"/>
    <dgm:cxn modelId="{E9CBEF16-FF7B-4484-8D86-427AED7813F2}" type="presParOf" srcId="{4A6E52E8-96D9-43EA-973C-A75B58451CEF}" destId="{5FD5C104-23FD-4EAA-9AA3-EA21FF08EC3E}" srcOrd="3" destOrd="0" presId="urn:microsoft.com/office/officeart/2005/8/layout/bList2"/>
    <dgm:cxn modelId="{E4309803-4B25-4BA6-AE90-974064BE2345}" type="presParOf" srcId="{046AFA15-A3DE-418D-920B-441FB4535AEA}" destId="{CA500423-ECA4-41DD-A59E-63A58781501C}" srcOrd="9" destOrd="0" presId="urn:microsoft.com/office/officeart/2005/8/layout/bList2"/>
    <dgm:cxn modelId="{501EC646-9401-4179-920B-30627C4C7D15}" type="presParOf" srcId="{046AFA15-A3DE-418D-920B-441FB4535AEA}" destId="{517275F1-B630-4A9E-8F12-B117B0730D33}" srcOrd="10" destOrd="0" presId="urn:microsoft.com/office/officeart/2005/8/layout/bList2"/>
    <dgm:cxn modelId="{987CCA5F-929E-4A62-86CA-805B29F7F4BC}" type="presParOf" srcId="{517275F1-B630-4A9E-8F12-B117B0730D33}" destId="{2644988A-16E5-4E4B-9B09-B31F72C1DF88}" srcOrd="0" destOrd="0" presId="urn:microsoft.com/office/officeart/2005/8/layout/bList2"/>
    <dgm:cxn modelId="{4CAC044D-CA18-4BF1-9785-0C8D214309F4}" type="presParOf" srcId="{517275F1-B630-4A9E-8F12-B117B0730D33}" destId="{A8411A15-1A61-4E8C-A4D1-F6656AC0A951}" srcOrd="1" destOrd="0" presId="urn:microsoft.com/office/officeart/2005/8/layout/bList2"/>
    <dgm:cxn modelId="{D7CBF826-699C-4D64-8C74-FE5B3B3CBAF9}" type="presParOf" srcId="{517275F1-B630-4A9E-8F12-B117B0730D33}" destId="{A74C9EC5-C729-42A5-BC14-59FE67F0CC57}" srcOrd="2" destOrd="0" presId="urn:microsoft.com/office/officeart/2005/8/layout/bList2"/>
    <dgm:cxn modelId="{CC6511D2-D9E4-4D14-9C9F-0049A058DD94}" type="presParOf" srcId="{517275F1-B630-4A9E-8F12-B117B0730D33}" destId="{BB177128-6B79-4329-BC01-A4E70746C87B}" srcOrd="3" destOrd="0" presId="urn:microsoft.com/office/officeart/2005/8/layout/bList2"/>
    <dgm:cxn modelId="{ED58B51F-8F62-4E74-9A5E-60571CC1E4E1}" type="presParOf" srcId="{046AFA15-A3DE-418D-920B-441FB4535AEA}" destId="{679AB2D5-7086-4CB1-8ED0-CCDF0A6FFC30}" srcOrd="11" destOrd="0" presId="urn:microsoft.com/office/officeart/2005/8/layout/bList2"/>
    <dgm:cxn modelId="{7981591F-CDFF-4DCC-B120-CCFEF907D620}" type="presParOf" srcId="{046AFA15-A3DE-418D-920B-441FB4535AEA}" destId="{32D8B6E5-0232-492A-86CE-396A5DF332FA}" srcOrd="12" destOrd="0" presId="urn:microsoft.com/office/officeart/2005/8/layout/bList2"/>
    <dgm:cxn modelId="{6F9B1109-4E5E-4F84-BEA4-5ADAC8DEF852}" type="presParOf" srcId="{32D8B6E5-0232-492A-86CE-396A5DF332FA}" destId="{F6F683E6-AECD-4392-9341-9FE16371FF46}" srcOrd="0" destOrd="0" presId="urn:microsoft.com/office/officeart/2005/8/layout/bList2"/>
    <dgm:cxn modelId="{16E5B820-FC04-4F24-9B0B-A7555C8FAB46}" type="presParOf" srcId="{32D8B6E5-0232-492A-86CE-396A5DF332FA}" destId="{4EE58AFC-9146-410F-BB90-F7995F089657}" srcOrd="1" destOrd="0" presId="urn:microsoft.com/office/officeart/2005/8/layout/bList2"/>
    <dgm:cxn modelId="{4E92660A-5F7A-4912-92E8-77887345CC67}" type="presParOf" srcId="{32D8B6E5-0232-492A-86CE-396A5DF332FA}" destId="{039E7A3F-6439-46C8-ADEE-8CE9645A59FE}" srcOrd="2" destOrd="0" presId="urn:microsoft.com/office/officeart/2005/8/layout/bList2"/>
    <dgm:cxn modelId="{F38936AC-B1B3-40D8-B72E-CA78AAF950E9}" type="presParOf" srcId="{32D8B6E5-0232-492A-86CE-396A5DF332FA}" destId="{43C89E5D-4471-4787-8D27-92958DA2BE4B}" srcOrd="3" destOrd="0" presId="urn:microsoft.com/office/officeart/2005/8/layout/bList2"/>
    <dgm:cxn modelId="{EEC7BD99-C2A3-4E16-9DAB-82493B27D427}" type="presParOf" srcId="{046AFA15-A3DE-418D-920B-441FB4535AEA}" destId="{C730285F-7AE7-447F-B8D8-0673D46304E8}" srcOrd="13" destOrd="0" presId="urn:microsoft.com/office/officeart/2005/8/layout/bList2"/>
    <dgm:cxn modelId="{47A253B7-AE7A-4867-8236-5F7CF757F2D8}" type="presParOf" srcId="{046AFA15-A3DE-418D-920B-441FB4535AEA}" destId="{76239D18-9466-431A-A4EE-EAD2A0040783}" srcOrd="14" destOrd="0" presId="urn:microsoft.com/office/officeart/2005/8/layout/bList2"/>
    <dgm:cxn modelId="{F99289A4-EC7C-4AF3-990D-5D999109CCEA}" type="presParOf" srcId="{76239D18-9466-431A-A4EE-EAD2A0040783}" destId="{DF7AF5B0-7E5E-4A4F-AB9E-2CF95D2DA0FA}" srcOrd="0" destOrd="0" presId="urn:microsoft.com/office/officeart/2005/8/layout/bList2"/>
    <dgm:cxn modelId="{ED8B5CC6-AC0E-43D5-A269-DF9D36188C7C}" type="presParOf" srcId="{76239D18-9466-431A-A4EE-EAD2A0040783}" destId="{EF19DF2A-3D8E-44D8-B213-0A33EE259A71}" srcOrd="1" destOrd="0" presId="urn:microsoft.com/office/officeart/2005/8/layout/bList2"/>
    <dgm:cxn modelId="{B5865E64-DD4B-451E-967E-B633382482DE}" type="presParOf" srcId="{76239D18-9466-431A-A4EE-EAD2A0040783}" destId="{B458AA83-5CCB-4094-81D5-CB6EB0317BF8}" srcOrd="2" destOrd="0" presId="urn:microsoft.com/office/officeart/2005/8/layout/bList2"/>
    <dgm:cxn modelId="{075E5149-3C6B-4AEB-9E59-C1ABB7F75950}" type="presParOf" srcId="{76239D18-9466-431A-A4EE-EAD2A0040783}" destId="{AA081C5E-53F5-4095-A506-93022EE2CBA8}" srcOrd="3" destOrd="0" presId="urn:microsoft.com/office/officeart/2005/8/layout/bList2"/>
    <dgm:cxn modelId="{58B04075-98EE-4C5E-8E74-46D6CD8966CD}" type="presParOf" srcId="{046AFA15-A3DE-418D-920B-441FB4535AEA}" destId="{F409768A-01EC-478C-A447-C40FFEE572A4}" srcOrd="15" destOrd="0" presId="urn:microsoft.com/office/officeart/2005/8/layout/bList2"/>
    <dgm:cxn modelId="{44F087CC-F1B7-4970-8C44-B2057B7A61E7}" type="presParOf" srcId="{046AFA15-A3DE-418D-920B-441FB4535AEA}" destId="{BDD71D62-1F21-4871-BB49-FADD1E0A18F1}" srcOrd="16" destOrd="0" presId="urn:microsoft.com/office/officeart/2005/8/layout/bList2"/>
    <dgm:cxn modelId="{9CF4799E-08B2-4A30-BDC5-319B9D0A7D38}" type="presParOf" srcId="{BDD71D62-1F21-4871-BB49-FADD1E0A18F1}" destId="{D95D647D-FDBD-4DD9-920A-135135F0E8C8}" srcOrd="0" destOrd="0" presId="urn:microsoft.com/office/officeart/2005/8/layout/bList2"/>
    <dgm:cxn modelId="{BF1C5A2D-EA2D-4825-A87B-DD5F16DEF18F}" type="presParOf" srcId="{BDD71D62-1F21-4871-BB49-FADD1E0A18F1}" destId="{A774A041-9518-4C56-BB7E-DD5325414D73}" srcOrd="1" destOrd="0" presId="urn:microsoft.com/office/officeart/2005/8/layout/bList2"/>
    <dgm:cxn modelId="{5FFEB31C-C8CB-4227-8271-ECF18B3AD45B}" type="presParOf" srcId="{BDD71D62-1F21-4871-BB49-FADD1E0A18F1}" destId="{87115608-88BD-4DD7-A308-57F28F4773BC}" srcOrd="2" destOrd="0" presId="urn:microsoft.com/office/officeart/2005/8/layout/bList2"/>
    <dgm:cxn modelId="{5ED9E5A3-C467-49A4-AE39-FD9EE61FA66E}" type="presParOf" srcId="{BDD71D62-1F21-4871-BB49-FADD1E0A18F1}" destId="{94B5E882-B023-4CA0-A2DF-379527473CFD}" srcOrd="3" destOrd="0" presId="urn:microsoft.com/office/officeart/2005/8/layout/bList2"/>
    <dgm:cxn modelId="{7D78405E-A89C-4C40-A972-EB9E54425416}" type="presParOf" srcId="{046AFA15-A3DE-418D-920B-441FB4535AEA}" destId="{156A8A7C-DB37-4970-885B-DEB30038D0B9}" srcOrd="17" destOrd="0" presId="urn:microsoft.com/office/officeart/2005/8/layout/bList2"/>
    <dgm:cxn modelId="{C86EDA5B-58B9-41B2-BF5D-8CD4D75855FA}" type="presParOf" srcId="{046AFA15-A3DE-418D-920B-441FB4535AEA}" destId="{6B007C15-BE7F-44AF-9E60-97FE3394404C}" srcOrd="18" destOrd="0" presId="urn:microsoft.com/office/officeart/2005/8/layout/bList2"/>
    <dgm:cxn modelId="{5FA9972F-EE34-4DD7-B5F3-74E852C1A736}" type="presParOf" srcId="{6B007C15-BE7F-44AF-9E60-97FE3394404C}" destId="{0535C26D-50BC-4D4C-8DF4-BC56A62A2813}" srcOrd="0" destOrd="0" presId="urn:microsoft.com/office/officeart/2005/8/layout/bList2"/>
    <dgm:cxn modelId="{DFFB9886-40E9-4B5F-84A7-A4EE5441A7C1}" type="presParOf" srcId="{6B007C15-BE7F-44AF-9E60-97FE3394404C}" destId="{6B896774-5518-442A-9AC2-AEBE9F477439}" srcOrd="1" destOrd="0" presId="urn:microsoft.com/office/officeart/2005/8/layout/bList2"/>
    <dgm:cxn modelId="{CBE4D26F-C969-4830-B6AF-729AD2B149E2}" type="presParOf" srcId="{6B007C15-BE7F-44AF-9E60-97FE3394404C}" destId="{9D425FD0-4303-4923-A145-000986E78575}" srcOrd="2" destOrd="0" presId="urn:microsoft.com/office/officeart/2005/8/layout/bList2"/>
    <dgm:cxn modelId="{EE30B97E-6488-4E50-85D7-AFFBA7658292}" type="presParOf" srcId="{6B007C15-BE7F-44AF-9E60-97FE3394404C}" destId="{BEB88397-3484-4103-BAEB-E153A7832BCD}" srcOrd="3" destOrd="0" presId="urn:microsoft.com/office/officeart/2005/8/layout/bList2"/>
    <dgm:cxn modelId="{687E3E8C-6384-4816-A756-88F2899D3A75}" type="presParOf" srcId="{046AFA15-A3DE-418D-920B-441FB4535AEA}" destId="{93E425DE-EFA6-4CF3-946B-141BF2CD2C0B}" srcOrd="19" destOrd="0" presId="urn:microsoft.com/office/officeart/2005/8/layout/bList2"/>
    <dgm:cxn modelId="{E46B2D64-E9E1-402C-8F5D-D17ED168C7AD}" type="presParOf" srcId="{046AFA15-A3DE-418D-920B-441FB4535AEA}" destId="{F6836CB4-5B02-4C2E-A93D-3F26A0DD927A}" srcOrd="20" destOrd="0" presId="urn:microsoft.com/office/officeart/2005/8/layout/bList2"/>
    <dgm:cxn modelId="{1C715FC1-102C-462C-B731-B7E3EDFA7612}" type="presParOf" srcId="{F6836CB4-5B02-4C2E-A93D-3F26A0DD927A}" destId="{2CCE034C-E37F-4A16-88E8-FF5BD3EF36E2}" srcOrd="0" destOrd="0" presId="urn:microsoft.com/office/officeart/2005/8/layout/bList2"/>
    <dgm:cxn modelId="{F2A8BF53-F1EA-48DE-94FB-276F8B921F9B}" type="presParOf" srcId="{F6836CB4-5B02-4C2E-A93D-3F26A0DD927A}" destId="{18089255-31C8-4708-B9AE-F69EF38C961E}" srcOrd="1" destOrd="0" presId="urn:microsoft.com/office/officeart/2005/8/layout/bList2"/>
    <dgm:cxn modelId="{330E721B-C69B-464F-A5C2-A454FE54B6F9}" type="presParOf" srcId="{F6836CB4-5B02-4C2E-A93D-3F26A0DD927A}" destId="{49892FAA-4389-4C95-9467-06C5E9065057}" srcOrd="2" destOrd="0" presId="urn:microsoft.com/office/officeart/2005/8/layout/bList2"/>
    <dgm:cxn modelId="{2B6FD87C-904E-4AF2-B9E9-745BE7D410F9}" type="presParOf" srcId="{F6836CB4-5B02-4C2E-A93D-3F26A0DD927A}" destId="{679CD6BC-7878-4B33-9C46-FD612B7ACD49}" srcOrd="3" destOrd="0" presId="urn:microsoft.com/office/officeart/2005/8/layout/bList2"/>
    <dgm:cxn modelId="{C372753E-39EB-4671-979A-9A2624FBB22B}" type="presParOf" srcId="{046AFA15-A3DE-418D-920B-441FB4535AEA}" destId="{3567927C-E65F-4919-9CF8-50CEE2BC92DF}" srcOrd="21" destOrd="0" presId="urn:microsoft.com/office/officeart/2005/8/layout/bList2"/>
    <dgm:cxn modelId="{AA54DF49-42FD-4EC6-8C64-FAC631EF86A2}" type="presParOf" srcId="{046AFA15-A3DE-418D-920B-441FB4535AEA}" destId="{C42B3C7E-A6F9-492C-845E-FB7D26765D69}" srcOrd="22" destOrd="0" presId="urn:microsoft.com/office/officeart/2005/8/layout/bList2"/>
    <dgm:cxn modelId="{9502E7DF-2C50-4A65-92C9-2C4E5C9DCCF0}" type="presParOf" srcId="{C42B3C7E-A6F9-492C-845E-FB7D26765D69}" destId="{D8BA17E7-5072-4570-A5FE-A853DB8C6465}" srcOrd="0" destOrd="0" presId="urn:microsoft.com/office/officeart/2005/8/layout/bList2"/>
    <dgm:cxn modelId="{546EABC7-54B8-4143-B75A-9F78F6081FA8}" type="presParOf" srcId="{C42B3C7E-A6F9-492C-845E-FB7D26765D69}" destId="{8CA8254F-6924-41D6-95C8-B2AEB17085C5}" srcOrd="1" destOrd="0" presId="urn:microsoft.com/office/officeart/2005/8/layout/bList2"/>
    <dgm:cxn modelId="{E568D8B7-DBC5-489E-A4E4-A988BA18E88C}" type="presParOf" srcId="{C42B3C7E-A6F9-492C-845E-FB7D26765D69}" destId="{A8CF30A8-BB88-4AF5-B488-A5DA666CF150}" srcOrd="2" destOrd="0" presId="urn:microsoft.com/office/officeart/2005/8/layout/bList2"/>
    <dgm:cxn modelId="{5B212833-9D4B-419C-935C-EA24D607C2E2}" type="presParOf" srcId="{C42B3C7E-A6F9-492C-845E-FB7D26765D69}" destId="{2F9BFD5D-E8FD-4004-B415-84E1D39C6338}" srcOrd="3" destOrd="0" presId="urn:microsoft.com/office/officeart/2005/8/layout/bList2"/>
    <dgm:cxn modelId="{C821EE2A-0D04-4D45-9358-BB421EFA5F5F}" type="presParOf" srcId="{046AFA15-A3DE-418D-920B-441FB4535AEA}" destId="{BBE94DBD-E357-4AF2-886F-D2CD8777CB6D}" srcOrd="23" destOrd="0" presId="urn:microsoft.com/office/officeart/2005/8/layout/bList2"/>
    <dgm:cxn modelId="{6533260D-37ED-4881-8B63-390703F99603}" type="presParOf" srcId="{046AFA15-A3DE-418D-920B-441FB4535AEA}" destId="{EC25ADC0-6B7C-4789-A116-4FEE87233627}" srcOrd="24" destOrd="0" presId="urn:microsoft.com/office/officeart/2005/8/layout/bList2"/>
    <dgm:cxn modelId="{28F1A7EF-882C-4D10-BAAB-1DAAAEAAD89D}" type="presParOf" srcId="{EC25ADC0-6B7C-4789-A116-4FEE87233627}" destId="{2138660A-8F15-45C3-AF0C-22EFFBC63246}" srcOrd="0" destOrd="0" presId="urn:microsoft.com/office/officeart/2005/8/layout/bList2"/>
    <dgm:cxn modelId="{E3841B4F-75E9-4E47-A8A1-F5B78D351A3F}" type="presParOf" srcId="{EC25ADC0-6B7C-4789-A116-4FEE87233627}" destId="{0BC5EDD1-9E5E-4DA3-911C-751599E1299C}" srcOrd="1" destOrd="0" presId="urn:microsoft.com/office/officeart/2005/8/layout/bList2"/>
    <dgm:cxn modelId="{5A660440-974F-410B-96D6-C3821404F64B}" type="presParOf" srcId="{EC25ADC0-6B7C-4789-A116-4FEE87233627}" destId="{500C6F96-6A68-4F4C-993C-051DFD1BAC1A}" srcOrd="2" destOrd="0" presId="urn:microsoft.com/office/officeart/2005/8/layout/bList2"/>
    <dgm:cxn modelId="{15E069FB-74AA-4B23-9C12-7CA13C64D6E6}" type="presParOf" srcId="{EC25ADC0-6B7C-4789-A116-4FEE87233627}" destId="{9B9AF163-F650-4050-BE8E-9940700CD619}" srcOrd="3" destOrd="0" presId="urn:microsoft.com/office/officeart/2005/8/layout/bList2"/>
    <dgm:cxn modelId="{D74E19DB-D449-4F7A-8B47-7BD91AA8D3FB}" type="presParOf" srcId="{046AFA15-A3DE-418D-920B-441FB4535AEA}" destId="{EC335143-A9C2-43BE-AD22-5035B9597B2E}" srcOrd="25" destOrd="0" presId="urn:microsoft.com/office/officeart/2005/8/layout/bList2"/>
    <dgm:cxn modelId="{97A30408-25C0-4353-A146-2E5E487302AA}" type="presParOf" srcId="{046AFA15-A3DE-418D-920B-441FB4535AEA}" destId="{E0870345-6DBA-4A91-8FCF-0ACEEBE39F7B}" srcOrd="26" destOrd="0" presId="urn:microsoft.com/office/officeart/2005/8/layout/bList2"/>
    <dgm:cxn modelId="{72C10944-B18F-4175-BD53-99267D10B736}" type="presParOf" srcId="{E0870345-6DBA-4A91-8FCF-0ACEEBE39F7B}" destId="{3607B4DD-F9F3-47B0-8269-7C306D8F99A1}" srcOrd="0" destOrd="0" presId="urn:microsoft.com/office/officeart/2005/8/layout/bList2"/>
    <dgm:cxn modelId="{B0E8607D-404A-491E-AC92-3E354264FECF}" type="presParOf" srcId="{E0870345-6DBA-4A91-8FCF-0ACEEBE39F7B}" destId="{B3C1E9CD-CEF2-46B7-8E03-63367EE3C988}" srcOrd="1" destOrd="0" presId="urn:microsoft.com/office/officeart/2005/8/layout/bList2"/>
    <dgm:cxn modelId="{33E9C160-7E6B-487D-A653-CE88DF62031F}" type="presParOf" srcId="{E0870345-6DBA-4A91-8FCF-0ACEEBE39F7B}" destId="{06D3AD6C-B656-4FD3-819D-0EE00698264D}" srcOrd="2" destOrd="0" presId="urn:microsoft.com/office/officeart/2005/8/layout/bList2"/>
    <dgm:cxn modelId="{B8CCBB2B-17DC-4CE6-974E-B221CB100DEE}" type="presParOf" srcId="{E0870345-6DBA-4A91-8FCF-0ACEEBE39F7B}" destId="{AA6BFDD9-060E-4725-A82E-946364B2EF4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CDD4F496-1242-4387-869D-201A1A351DBB}">
      <dgm:prSet phldrT="[Text]"/>
      <dgm:spPr/>
      <dgm:t>
        <a:bodyPr/>
        <a:lstStyle/>
        <a:p>
          <a:r>
            <a:rPr lang="en-GB" dirty="0"/>
            <a:t>Read Comms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0E4198A2-EDFC-4176-B1FD-0ACD44BDF0E7}">
      <dgm:prSet phldrT="[Text]"/>
      <dgm:spPr/>
      <dgm:t>
        <a:bodyPr/>
        <a:lstStyle/>
        <a:p>
          <a:r>
            <a:rPr lang="en-GB" dirty="0"/>
            <a:t>Understand</a:t>
          </a:r>
        </a:p>
      </dgm:t>
    </dgm:pt>
    <dgm:pt modelId="{789212AE-347F-4926-B48F-97546F6AB771}" type="parTrans" cxnId="{4E850243-D0E1-4A97-A18C-78684B48E05D}">
      <dgm:prSet/>
      <dgm:spPr/>
      <dgm:t>
        <a:bodyPr/>
        <a:lstStyle/>
        <a:p>
          <a:endParaRPr lang="en-GB"/>
        </a:p>
      </dgm:t>
    </dgm:pt>
    <dgm:pt modelId="{746EB818-E770-40C6-88DB-8BDCED2E4732}" type="sibTrans" cxnId="{4E850243-D0E1-4A97-A18C-78684B48E05D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Critique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38B329E6-7BA9-43DF-B663-4221FFFAB128}">
      <dgm:prSet phldrT="[Text]"/>
      <dgm:spPr/>
      <dgm:t>
        <a:bodyPr/>
        <a:lstStyle/>
        <a:p>
          <a:r>
            <a:rPr lang="en-GB" dirty="0"/>
            <a:t>Feedback</a:t>
          </a:r>
        </a:p>
      </dgm:t>
    </dgm:pt>
    <dgm:pt modelId="{F88C6A8E-1323-4BCB-AAD8-D0F2F70B74AF}" type="parTrans" cxnId="{577241D1-B31A-4C0F-A17F-73378EDCF0E2}">
      <dgm:prSet/>
      <dgm:spPr/>
      <dgm:t>
        <a:bodyPr/>
        <a:lstStyle/>
        <a:p>
          <a:endParaRPr lang="en-GB"/>
        </a:p>
      </dgm:t>
    </dgm:pt>
    <dgm:pt modelId="{46BDC483-D29D-4987-90EB-150924A57192}" type="sibTrans" cxnId="{577241D1-B31A-4C0F-A17F-73378EDCF0E2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A00CA9F7-23E8-4D4D-BE41-9073853F60CD}" type="pres">
      <dgm:prSet presAssocID="{CDD4F496-1242-4387-869D-201A1A351DBB}" presName="node" presStyleLbl="node1" presStyleIdx="0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0" presStyleCnt="3"/>
      <dgm:spPr/>
    </dgm:pt>
    <dgm:pt modelId="{794C969A-2A60-4D82-8AC9-883DF201BC89}" type="pres">
      <dgm:prSet presAssocID="{B7FAF815-CA26-47AE-AC2D-850C0E32A822}" presName="connectorText" presStyleLbl="sibTrans2D1" presStyleIdx="0" presStyleCnt="3"/>
      <dgm:spPr/>
    </dgm:pt>
    <dgm:pt modelId="{2627597C-4461-4CB8-8D22-13EF89622120}" type="pres">
      <dgm:prSet presAssocID="{0E4198A2-EDFC-4176-B1FD-0ACD44BDF0E7}" presName="node" presStyleLbl="node1" presStyleIdx="1" presStyleCnt="4">
        <dgm:presLayoutVars>
          <dgm:bulletEnabled val="1"/>
        </dgm:presLayoutVars>
      </dgm:prSet>
      <dgm:spPr/>
    </dgm:pt>
    <dgm:pt modelId="{5ABF638F-529A-4B11-B74E-63D96E486FB4}" type="pres">
      <dgm:prSet presAssocID="{746EB818-E770-40C6-88DB-8BDCED2E4732}" presName="sibTrans" presStyleLbl="sibTrans2D1" presStyleIdx="1" presStyleCnt="3"/>
      <dgm:spPr/>
    </dgm:pt>
    <dgm:pt modelId="{88D3B00D-DBCD-401F-B1B9-1CEC3E2A02FC}" type="pres">
      <dgm:prSet presAssocID="{746EB818-E770-40C6-88DB-8BDCED2E473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37820F20-D34D-40F5-9DCF-46988465C63A}" type="pres">
      <dgm:prSet presAssocID="{2E1CC50E-91A9-418B-9775-826669FDAC79}" presName="sibTrans" presStyleLbl="sibTrans2D1" presStyleIdx="2" presStyleCnt="3"/>
      <dgm:spPr/>
    </dgm:pt>
    <dgm:pt modelId="{33304293-9879-4365-913F-849586ECC7B4}" type="pres">
      <dgm:prSet presAssocID="{2E1CC50E-91A9-418B-9775-826669FDAC79}" presName="connectorText" presStyleLbl="sibTrans2D1" presStyleIdx="2" presStyleCnt="3"/>
      <dgm:spPr/>
    </dgm:pt>
    <dgm:pt modelId="{75D6CE02-F615-413E-9654-A5974C1DABD8}" type="pres">
      <dgm:prSet presAssocID="{38B329E6-7BA9-43DF-B663-4221FFFAB128}" presName="node" presStyleLbl="node1" presStyleIdx="3" presStyleCnt="4">
        <dgm:presLayoutVars>
          <dgm:bulletEnabled val="1"/>
        </dgm:presLayoutVars>
      </dgm:prSet>
      <dgm:spPr/>
    </dgm:pt>
  </dgm:ptLst>
  <dgm:cxnLst>
    <dgm:cxn modelId="{CC855F16-38B5-4C48-8E97-C4C3C0AF3322}" type="presOf" srcId="{2E1CC50E-91A9-418B-9775-826669FDAC79}" destId="{37820F20-D34D-40F5-9DCF-46988465C63A}" srcOrd="0" destOrd="0" presId="urn:microsoft.com/office/officeart/2005/8/layout/process1"/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3FFE5A2C-B072-4E3E-9A99-0DFA5C247835}" type="presOf" srcId="{746EB818-E770-40C6-88DB-8BDCED2E4732}" destId="{88D3B00D-DBCD-401F-B1B9-1CEC3E2A02FC}" srcOrd="1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4E850243-D0E1-4A97-A18C-78684B48E05D}" srcId="{DA4217E7-5859-437B-AB10-AF1D1D4230F8}" destId="{0E4198A2-EDFC-4176-B1FD-0ACD44BDF0E7}" srcOrd="1" destOrd="0" parTransId="{789212AE-347F-4926-B48F-97546F6AB771}" sibTransId="{746EB818-E770-40C6-88DB-8BDCED2E4732}"/>
    <dgm:cxn modelId="{C2340763-0CEB-4025-8D8B-647EFB709A30}" type="presOf" srcId="{0E4198A2-EDFC-4176-B1FD-0ACD44BDF0E7}" destId="{2627597C-4461-4CB8-8D22-13EF89622120}" srcOrd="0" destOrd="0" presId="urn:microsoft.com/office/officeart/2005/8/layout/process1"/>
    <dgm:cxn modelId="{2965A367-5FC7-4A87-861D-D2EBB8E8494E}" srcId="{DA4217E7-5859-437B-AB10-AF1D1D4230F8}" destId="{CDD4F496-1242-4387-869D-201A1A351DBB}" srcOrd="0" destOrd="0" parTransId="{3D12D873-749A-4ACE-95B6-CCBC9B229245}" sibTransId="{B7FAF815-CA26-47AE-AC2D-850C0E32A822}"/>
    <dgm:cxn modelId="{64C65950-D35B-4366-916C-E995D282B0E5}" type="presOf" srcId="{746EB818-E770-40C6-88DB-8BDCED2E4732}" destId="{5ABF638F-529A-4B11-B74E-63D96E486FB4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40A6ABB0-2A1F-47A4-9CBF-1D122E333953}" type="presOf" srcId="{38B329E6-7BA9-43DF-B663-4221FFFAB128}" destId="{75D6CE02-F615-413E-9654-A5974C1DABD8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A9A723CD-392E-4E6A-91E5-F2F2809A202F}" type="presOf" srcId="{2E1CC50E-91A9-418B-9775-826669FDAC79}" destId="{33304293-9879-4365-913F-849586ECC7B4}" srcOrd="1" destOrd="0" presId="urn:microsoft.com/office/officeart/2005/8/layout/process1"/>
    <dgm:cxn modelId="{577241D1-B31A-4C0F-A17F-73378EDCF0E2}" srcId="{DA4217E7-5859-437B-AB10-AF1D1D4230F8}" destId="{38B329E6-7BA9-43DF-B663-4221FFFAB128}" srcOrd="3" destOrd="0" parTransId="{F88C6A8E-1323-4BCB-AAD8-D0F2F70B74AF}" sibTransId="{46BDC483-D29D-4987-90EB-150924A57192}"/>
    <dgm:cxn modelId="{FF2E4506-D3D5-493D-B025-9D32FFFFA245}" type="presParOf" srcId="{9E7E444F-56CD-4415-B5C2-748C75C1279C}" destId="{A00CA9F7-23E8-4D4D-BE41-9073853F60CD}" srcOrd="0" destOrd="0" presId="urn:microsoft.com/office/officeart/2005/8/layout/process1"/>
    <dgm:cxn modelId="{BC2E000C-2AD4-49CD-980E-90519F962BE8}" type="presParOf" srcId="{9E7E444F-56CD-4415-B5C2-748C75C1279C}" destId="{1AC4D407-A90A-44E6-BFFC-C5962C263BA8}" srcOrd="1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0250F5FA-F981-4AE5-AB82-3501A023F668}" type="presParOf" srcId="{9E7E444F-56CD-4415-B5C2-748C75C1279C}" destId="{2627597C-4461-4CB8-8D22-13EF89622120}" srcOrd="2" destOrd="0" presId="urn:microsoft.com/office/officeart/2005/8/layout/process1"/>
    <dgm:cxn modelId="{E60F5969-221B-4669-9109-5D300F92973D}" type="presParOf" srcId="{9E7E444F-56CD-4415-B5C2-748C75C1279C}" destId="{5ABF638F-529A-4B11-B74E-63D96E486FB4}" srcOrd="3" destOrd="0" presId="urn:microsoft.com/office/officeart/2005/8/layout/process1"/>
    <dgm:cxn modelId="{E7019BA2-0768-4777-B7B4-DC6BE723F76E}" type="presParOf" srcId="{5ABF638F-529A-4B11-B74E-63D96E486FB4}" destId="{88D3B00D-DBCD-401F-B1B9-1CEC3E2A02FC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3FBFB274-7CAB-4B09-8F21-DEE8DF708BFC}" type="presParOf" srcId="{9E7E444F-56CD-4415-B5C2-748C75C1279C}" destId="{37820F20-D34D-40F5-9DCF-46988465C63A}" srcOrd="5" destOrd="0" presId="urn:microsoft.com/office/officeart/2005/8/layout/process1"/>
    <dgm:cxn modelId="{047D5487-528E-47BE-BD48-ED21C53B78F4}" type="presParOf" srcId="{37820F20-D34D-40F5-9DCF-46988465C63A}" destId="{33304293-9879-4365-913F-849586ECC7B4}" srcOrd="0" destOrd="0" presId="urn:microsoft.com/office/officeart/2005/8/layout/process1"/>
    <dgm:cxn modelId="{83386889-4A06-4A96-ACAD-F973E94CB6A4}" type="presParOf" srcId="{9E7E444F-56CD-4415-B5C2-748C75C1279C}" destId="{75D6CE02-F615-413E-9654-A5974C1DABD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A62F7715-C2FA-4498-9AF7-2B556D972D41}">
      <dgm:prSet phldrT="[Text]"/>
      <dgm:spPr/>
      <dgm:t>
        <a:bodyPr/>
        <a:lstStyle/>
        <a:p>
          <a:r>
            <a:rPr lang="en-GB" dirty="0"/>
            <a:t>Receive</a:t>
          </a:r>
        </a:p>
      </dgm:t>
    </dgm:pt>
    <dgm:pt modelId="{270D6208-97E7-450A-A5D6-175A3DD0BA81}" type="parTrans" cxnId="{383BEA3B-AAF5-45DE-9ABC-AFDFC365997F}">
      <dgm:prSet/>
      <dgm:spPr/>
      <dgm:t>
        <a:bodyPr/>
        <a:lstStyle/>
        <a:p>
          <a:endParaRPr lang="en-GB"/>
        </a:p>
      </dgm:t>
    </dgm:pt>
    <dgm:pt modelId="{EC8CD43E-1596-4FEE-9785-C88752D56D4F}" type="sibTrans" cxnId="{383BEA3B-AAF5-45DE-9ABC-AFDFC365997F}">
      <dgm:prSet/>
      <dgm:spPr/>
      <dgm:t>
        <a:bodyPr/>
        <a:lstStyle/>
        <a:p>
          <a:endParaRPr lang="en-GB"/>
        </a:p>
      </dgm:t>
    </dgm:pt>
    <dgm:pt modelId="{CDD4F496-1242-4387-869D-201A1A351DBB}">
      <dgm:prSet phldrT="[Text]"/>
      <dgm:spPr/>
      <dgm:t>
        <a:bodyPr/>
        <a:lstStyle/>
        <a:p>
          <a:r>
            <a:rPr lang="en-GB" dirty="0"/>
            <a:t>Critique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Review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2E1380EF-7D3B-4842-B577-512B31E6EE4A}">
      <dgm:prSet phldrT="[Text]"/>
      <dgm:spPr/>
      <dgm:t>
        <a:bodyPr/>
        <a:lstStyle/>
        <a:p>
          <a:r>
            <a:rPr lang="en-GB" dirty="0"/>
            <a:t>Implement</a:t>
          </a:r>
        </a:p>
      </dgm:t>
    </dgm:pt>
    <dgm:pt modelId="{D020306C-E89F-476C-821D-F369A2C401CA}" type="parTrans" cxnId="{C4DDBCE9-348B-437C-945F-7C6BB8E5AA31}">
      <dgm:prSet/>
      <dgm:spPr/>
      <dgm:t>
        <a:bodyPr/>
        <a:lstStyle/>
        <a:p>
          <a:endParaRPr lang="en-GB"/>
        </a:p>
      </dgm:t>
    </dgm:pt>
    <dgm:pt modelId="{AEC52E7E-FA8A-4974-A340-545958B754F4}" type="sibTrans" cxnId="{C4DDBCE9-348B-437C-945F-7C6BB8E5AA31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C7278D63-6B19-4AC1-BC55-EF558426B342}" type="pres">
      <dgm:prSet presAssocID="{A62F7715-C2FA-4498-9AF7-2B556D972D41}" presName="node" presStyleLbl="node1" presStyleIdx="0" presStyleCnt="4">
        <dgm:presLayoutVars>
          <dgm:bulletEnabled val="1"/>
        </dgm:presLayoutVars>
      </dgm:prSet>
      <dgm:spPr/>
    </dgm:pt>
    <dgm:pt modelId="{70BFF3FA-57D0-43EC-8B98-DD09086F25F8}" type="pres">
      <dgm:prSet presAssocID="{EC8CD43E-1596-4FEE-9785-C88752D56D4F}" presName="sibTrans" presStyleLbl="sibTrans2D1" presStyleIdx="0" presStyleCnt="3"/>
      <dgm:spPr/>
    </dgm:pt>
    <dgm:pt modelId="{7F63E74B-E334-4AA9-88F3-CFC367C4A2AC}" type="pres">
      <dgm:prSet presAssocID="{EC8CD43E-1596-4FEE-9785-C88752D56D4F}" presName="connectorText" presStyleLbl="sibTrans2D1" presStyleIdx="0" presStyleCnt="3"/>
      <dgm:spPr/>
    </dgm:pt>
    <dgm:pt modelId="{A00CA9F7-23E8-4D4D-BE41-9073853F60CD}" type="pres">
      <dgm:prSet presAssocID="{CDD4F496-1242-4387-869D-201A1A351DBB}" presName="node" presStyleLbl="node1" presStyleIdx="1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1" presStyleCnt="3"/>
      <dgm:spPr/>
    </dgm:pt>
    <dgm:pt modelId="{794C969A-2A60-4D82-8AC9-883DF201BC89}" type="pres">
      <dgm:prSet presAssocID="{B7FAF815-CA26-47AE-AC2D-850C0E32A82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5D434BF6-7E4F-4900-97C8-F32507F1E8CF}" type="pres">
      <dgm:prSet presAssocID="{2E1CC50E-91A9-418B-9775-826669FDAC79}" presName="sibTrans" presStyleLbl="sibTrans2D1" presStyleIdx="2" presStyleCnt="3"/>
      <dgm:spPr/>
    </dgm:pt>
    <dgm:pt modelId="{B6F1B67C-3744-41BA-88EC-EF5E143C514F}" type="pres">
      <dgm:prSet presAssocID="{2E1CC50E-91A9-418B-9775-826669FDAC79}" presName="connectorText" presStyleLbl="sibTrans2D1" presStyleIdx="2" presStyleCnt="3"/>
      <dgm:spPr/>
    </dgm:pt>
    <dgm:pt modelId="{CB625FCA-4D5C-4F8F-A862-E48B4D90735B}" type="pres">
      <dgm:prSet presAssocID="{2E1380EF-7D3B-4842-B577-512B31E6EE4A}" presName="node" presStyleLbl="node1" presStyleIdx="3" presStyleCnt="4">
        <dgm:presLayoutVars>
          <dgm:bulletEnabled val="1"/>
        </dgm:presLayoutVars>
      </dgm:prSet>
      <dgm:spPr/>
    </dgm:pt>
  </dgm:ptLst>
  <dgm:cxnLst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383BEA3B-AAF5-45DE-9ABC-AFDFC365997F}" srcId="{DA4217E7-5859-437B-AB10-AF1D1D4230F8}" destId="{A62F7715-C2FA-4498-9AF7-2B556D972D41}" srcOrd="0" destOrd="0" parTransId="{270D6208-97E7-450A-A5D6-175A3DD0BA81}" sibTransId="{EC8CD43E-1596-4FEE-9785-C88752D56D4F}"/>
    <dgm:cxn modelId="{2965A367-5FC7-4A87-861D-D2EBB8E8494E}" srcId="{DA4217E7-5859-437B-AB10-AF1D1D4230F8}" destId="{CDD4F496-1242-4387-869D-201A1A351DBB}" srcOrd="1" destOrd="0" parTransId="{3D12D873-749A-4ACE-95B6-CCBC9B229245}" sibTransId="{B7FAF815-CA26-47AE-AC2D-850C0E32A822}"/>
    <dgm:cxn modelId="{7ED95969-84E9-496E-80B7-8F8E21B88300}" type="presOf" srcId="{2E1380EF-7D3B-4842-B577-512B31E6EE4A}" destId="{CB625FCA-4D5C-4F8F-A862-E48B4D90735B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704B9EAB-E4FE-4F9D-AED9-BD9CCCACB672}" type="presOf" srcId="{A62F7715-C2FA-4498-9AF7-2B556D972D41}" destId="{C7278D63-6B19-4AC1-BC55-EF558426B342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C0DA6FD8-1531-4859-B0CD-426C4DBF0D0E}" type="presOf" srcId="{EC8CD43E-1596-4FEE-9785-C88752D56D4F}" destId="{7F63E74B-E334-4AA9-88F3-CFC367C4A2AC}" srcOrd="1" destOrd="0" presId="urn:microsoft.com/office/officeart/2005/8/layout/process1"/>
    <dgm:cxn modelId="{D5BC7EDB-6ADD-4DFE-BE6F-DD43C890B22E}" type="presOf" srcId="{EC8CD43E-1596-4FEE-9785-C88752D56D4F}" destId="{70BFF3FA-57D0-43EC-8B98-DD09086F25F8}" srcOrd="0" destOrd="0" presId="urn:microsoft.com/office/officeart/2005/8/layout/process1"/>
    <dgm:cxn modelId="{C4DDBCE9-348B-437C-945F-7C6BB8E5AA31}" srcId="{DA4217E7-5859-437B-AB10-AF1D1D4230F8}" destId="{2E1380EF-7D3B-4842-B577-512B31E6EE4A}" srcOrd="3" destOrd="0" parTransId="{D020306C-E89F-476C-821D-F369A2C401CA}" sibTransId="{AEC52E7E-FA8A-4974-A340-545958B754F4}"/>
    <dgm:cxn modelId="{3F128FF5-F209-4485-9E7A-F35D6FDE8B5D}" type="presOf" srcId="{2E1CC50E-91A9-418B-9775-826669FDAC79}" destId="{B6F1B67C-3744-41BA-88EC-EF5E143C514F}" srcOrd="1" destOrd="0" presId="urn:microsoft.com/office/officeart/2005/8/layout/process1"/>
    <dgm:cxn modelId="{AC5804FD-EEC5-4580-9BF4-FD55D577B4AA}" type="presOf" srcId="{2E1CC50E-91A9-418B-9775-826669FDAC79}" destId="{5D434BF6-7E4F-4900-97C8-F32507F1E8CF}" srcOrd="0" destOrd="0" presId="urn:microsoft.com/office/officeart/2005/8/layout/process1"/>
    <dgm:cxn modelId="{07BA89ED-D73A-4568-B7BD-C0476F38CDD4}" type="presParOf" srcId="{9E7E444F-56CD-4415-B5C2-748C75C1279C}" destId="{C7278D63-6B19-4AC1-BC55-EF558426B342}" srcOrd="0" destOrd="0" presId="urn:microsoft.com/office/officeart/2005/8/layout/process1"/>
    <dgm:cxn modelId="{FFB0E54C-5296-44F9-9DFE-A37FFAC4DBFB}" type="presParOf" srcId="{9E7E444F-56CD-4415-B5C2-748C75C1279C}" destId="{70BFF3FA-57D0-43EC-8B98-DD09086F25F8}" srcOrd="1" destOrd="0" presId="urn:microsoft.com/office/officeart/2005/8/layout/process1"/>
    <dgm:cxn modelId="{DB976F80-2986-4D76-9732-37F87CDBF991}" type="presParOf" srcId="{70BFF3FA-57D0-43EC-8B98-DD09086F25F8}" destId="{7F63E74B-E334-4AA9-88F3-CFC367C4A2AC}" srcOrd="0" destOrd="0" presId="urn:microsoft.com/office/officeart/2005/8/layout/process1"/>
    <dgm:cxn modelId="{FF2E4506-D3D5-493D-B025-9D32FFFFA245}" type="presParOf" srcId="{9E7E444F-56CD-4415-B5C2-748C75C1279C}" destId="{A00CA9F7-23E8-4D4D-BE41-9073853F60CD}" srcOrd="2" destOrd="0" presId="urn:microsoft.com/office/officeart/2005/8/layout/process1"/>
    <dgm:cxn modelId="{BC2E000C-2AD4-49CD-980E-90519F962BE8}" type="presParOf" srcId="{9E7E444F-56CD-4415-B5C2-748C75C1279C}" destId="{1AC4D407-A90A-44E6-BFFC-C5962C263BA8}" srcOrd="3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24A3F745-62A1-4315-A7DF-CD65043AEB3D}" type="presParOf" srcId="{9E7E444F-56CD-4415-B5C2-748C75C1279C}" destId="{5D434BF6-7E4F-4900-97C8-F32507F1E8CF}" srcOrd="5" destOrd="0" presId="urn:microsoft.com/office/officeart/2005/8/layout/process1"/>
    <dgm:cxn modelId="{118E93E7-DC59-4824-B462-D858C0C41FBC}" type="presParOf" srcId="{5D434BF6-7E4F-4900-97C8-F32507F1E8CF}" destId="{B6F1B67C-3744-41BA-88EC-EF5E143C514F}" srcOrd="0" destOrd="0" presId="urn:microsoft.com/office/officeart/2005/8/layout/process1"/>
    <dgm:cxn modelId="{050A104F-2585-4F90-9853-930CBCA5EEA5}" type="presParOf" srcId="{9E7E444F-56CD-4415-B5C2-748C75C1279C}" destId="{CB625FCA-4D5C-4F8F-A862-E48B4D9073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7E0922-8E7C-491B-8929-F46221C8950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48C8198-F006-4887-BE43-252856E43075}">
      <dgm:prSet phldrT="[Text]"/>
      <dgm:spPr/>
      <dgm:t>
        <a:bodyPr/>
        <a:lstStyle/>
        <a:p>
          <a:r>
            <a:rPr lang="en-GB" dirty="0"/>
            <a:t>Josh</a:t>
          </a:r>
        </a:p>
      </dgm:t>
    </dgm:pt>
    <dgm:pt modelId="{3B850BC0-689A-4B4E-81D3-94F84C5FA426}" type="parTrans" cxnId="{C144AAAB-EB6A-40DE-AD5F-D827021E818F}">
      <dgm:prSet/>
      <dgm:spPr/>
      <dgm:t>
        <a:bodyPr/>
        <a:lstStyle/>
        <a:p>
          <a:endParaRPr lang="en-GB"/>
        </a:p>
      </dgm:t>
    </dgm:pt>
    <dgm:pt modelId="{A1A9D091-5374-4304-A72C-86056394E23A}" type="sibTrans" cxnId="{C144AAAB-EB6A-40DE-AD5F-D827021E818F}">
      <dgm:prSet/>
      <dgm:spPr/>
      <dgm:t>
        <a:bodyPr/>
        <a:lstStyle/>
        <a:p>
          <a:endParaRPr lang="en-GB"/>
        </a:p>
      </dgm:t>
    </dgm:pt>
    <dgm:pt modelId="{3780F419-EDE6-4699-82D2-9F4F588A7C1A}">
      <dgm:prSet phldrT="[Text]"/>
      <dgm:spPr/>
      <dgm:t>
        <a:bodyPr/>
        <a:lstStyle/>
        <a:p>
          <a:r>
            <a:rPr lang="en-GB" dirty="0"/>
            <a:t>Peter</a:t>
          </a:r>
        </a:p>
      </dgm:t>
    </dgm:pt>
    <dgm:pt modelId="{249C1304-1FA3-4C0D-AA58-CA48609AC2DD}" type="parTrans" cxnId="{C64F54D5-EAD9-40C9-910F-7AF68CBE93B3}">
      <dgm:prSet/>
      <dgm:spPr/>
      <dgm:t>
        <a:bodyPr/>
        <a:lstStyle/>
        <a:p>
          <a:endParaRPr lang="en-GB"/>
        </a:p>
      </dgm:t>
    </dgm:pt>
    <dgm:pt modelId="{D4922545-F9C2-47A7-B59A-BFD20DF93BA7}" type="sibTrans" cxnId="{C64F54D5-EAD9-40C9-910F-7AF68CBE93B3}">
      <dgm:prSet/>
      <dgm:spPr/>
      <dgm:t>
        <a:bodyPr/>
        <a:lstStyle/>
        <a:p>
          <a:endParaRPr lang="en-GB"/>
        </a:p>
      </dgm:t>
    </dgm:pt>
    <dgm:pt modelId="{B991A699-9E41-4FA8-84FB-496F0249886A}">
      <dgm:prSet phldrT="[Text]"/>
      <dgm:spPr/>
      <dgm:t>
        <a:bodyPr/>
        <a:lstStyle/>
        <a:p>
          <a:r>
            <a:rPr lang="en-GB" dirty="0"/>
            <a:t>Aliyah</a:t>
          </a:r>
        </a:p>
      </dgm:t>
    </dgm:pt>
    <dgm:pt modelId="{05E399EC-D688-459B-9C83-906985C5CE04}" type="parTrans" cxnId="{CABBD3D3-856B-4971-BC53-1CB0014689BE}">
      <dgm:prSet/>
      <dgm:spPr/>
      <dgm:t>
        <a:bodyPr/>
        <a:lstStyle/>
        <a:p>
          <a:endParaRPr lang="en-GB"/>
        </a:p>
      </dgm:t>
    </dgm:pt>
    <dgm:pt modelId="{45F32596-83FE-47FD-A18F-0FC30077B439}" type="sibTrans" cxnId="{CABBD3D3-856B-4971-BC53-1CB0014689BE}">
      <dgm:prSet/>
      <dgm:spPr/>
      <dgm:t>
        <a:bodyPr/>
        <a:lstStyle/>
        <a:p>
          <a:endParaRPr lang="en-GB"/>
        </a:p>
      </dgm:t>
    </dgm:pt>
    <dgm:pt modelId="{F3577038-30A2-46BD-80A2-0F323198832F}">
      <dgm:prSet phldrT="[Text]"/>
      <dgm:spPr/>
      <dgm:t>
        <a:bodyPr/>
        <a:lstStyle/>
        <a:p>
          <a:r>
            <a:rPr lang="en-GB" dirty="0"/>
            <a:t>Andrea</a:t>
          </a:r>
        </a:p>
      </dgm:t>
    </dgm:pt>
    <dgm:pt modelId="{537E555D-5556-407E-A109-2E8A5E1308ED}" type="parTrans" cxnId="{547F8EAB-0F46-43C8-ABB8-001DF2F1FE72}">
      <dgm:prSet/>
      <dgm:spPr/>
      <dgm:t>
        <a:bodyPr/>
        <a:lstStyle/>
        <a:p>
          <a:endParaRPr lang="en-GB"/>
        </a:p>
      </dgm:t>
    </dgm:pt>
    <dgm:pt modelId="{C02C5166-88CE-44AE-89DE-45F4E89C3398}" type="sibTrans" cxnId="{547F8EAB-0F46-43C8-ABB8-001DF2F1FE72}">
      <dgm:prSet/>
      <dgm:spPr/>
      <dgm:t>
        <a:bodyPr/>
        <a:lstStyle/>
        <a:p>
          <a:endParaRPr lang="en-GB"/>
        </a:p>
      </dgm:t>
    </dgm:pt>
    <dgm:pt modelId="{59AA41ED-36A1-4688-BAF8-2D7D374D70D2}">
      <dgm:prSet phldrT="[Text]"/>
      <dgm:spPr/>
      <dgm:t>
        <a:bodyPr/>
        <a:lstStyle/>
        <a:p>
          <a:r>
            <a:rPr lang="en-GB" dirty="0"/>
            <a:t>Chloe</a:t>
          </a:r>
        </a:p>
      </dgm:t>
    </dgm:pt>
    <dgm:pt modelId="{D4F39AA1-1C66-44B3-939A-2F577433EA09}" type="parTrans" cxnId="{4B85A232-B68D-44FD-874C-10AB978A2124}">
      <dgm:prSet/>
      <dgm:spPr/>
      <dgm:t>
        <a:bodyPr/>
        <a:lstStyle/>
        <a:p>
          <a:endParaRPr lang="en-GB"/>
        </a:p>
      </dgm:t>
    </dgm:pt>
    <dgm:pt modelId="{6680B6F0-0A79-44CF-8F7D-3964E68969EE}" type="sibTrans" cxnId="{4B85A232-B68D-44FD-874C-10AB978A2124}">
      <dgm:prSet/>
      <dgm:spPr/>
      <dgm:t>
        <a:bodyPr/>
        <a:lstStyle/>
        <a:p>
          <a:endParaRPr lang="en-GB"/>
        </a:p>
      </dgm:t>
    </dgm:pt>
    <dgm:pt modelId="{DFBCC3A9-5C73-46D4-AE79-76D4069AB565}" type="pres">
      <dgm:prSet presAssocID="{977E0922-8E7C-491B-8929-F46221C8950B}" presName="cycle" presStyleCnt="0">
        <dgm:presLayoutVars>
          <dgm:dir/>
          <dgm:resizeHandles val="exact"/>
        </dgm:presLayoutVars>
      </dgm:prSet>
      <dgm:spPr/>
    </dgm:pt>
    <dgm:pt modelId="{2B3A50E5-5F2C-401F-AEEE-6E52E567EA48}" type="pres">
      <dgm:prSet presAssocID="{048C8198-F006-4887-BE43-252856E43075}" presName="node" presStyleLbl="node1" presStyleIdx="0" presStyleCnt="5">
        <dgm:presLayoutVars>
          <dgm:bulletEnabled val="1"/>
        </dgm:presLayoutVars>
      </dgm:prSet>
      <dgm:spPr/>
    </dgm:pt>
    <dgm:pt modelId="{911BE883-2173-4F93-98A0-ED95F3BFE6EF}" type="pres">
      <dgm:prSet presAssocID="{A1A9D091-5374-4304-A72C-86056394E23A}" presName="sibTrans" presStyleLbl="sibTrans2D1" presStyleIdx="0" presStyleCnt="5"/>
      <dgm:spPr/>
    </dgm:pt>
    <dgm:pt modelId="{C5902770-7FE7-4FB9-BAC2-A2ABA54DADF8}" type="pres">
      <dgm:prSet presAssocID="{A1A9D091-5374-4304-A72C-86056394E23A}" presName="connectorText" presStyleLbl="sibTrans2D1" presStyleIdx="0" presStyleCnt="5"/>
      <dgm:spPr/>
    </dgm:pt>
    <dgm:pt modelId="{553FE631-62A3-4DDC-B511-BEA6BD0B5EFF}" type="pres">
      <dgm:prSet presAssocID="{3780F419-EDE6-4699-82D2-9F4F588A7C1A}" presName="node" presStyleLbl="node1" presStyleIdx="1" presStyleCnt="5">
        <dgm:presLayoutVars>
          <dgm:bulletEnabled val="1"/>
        </dgm:presLayoutVars>
      </dgm:prSet>
      <dgm:spPr/>
    </dgm:pt>
    <dgm:pt modelId="{1F22F9E6-B69B-453E-B7ED-46010DB3072B}" type="pres">
      <dgm:prSet presAssocID="{D4922545-F9C2-47A7-B59A-BFD20DF93BA7}" presName="sibTrans" presStyleLbl="sibTrans2D1" presStyleIdx="1" presStyleCnt="5"/>
      <dgm:spPr/>
    </dgm:pt>
    <dgm:pt modelId="{55B93EEB-D16F-413B-9194-06815E9BF33D}" type="pres">
      <dgm:prSet presAssocID="{D4922545-F9C2-47A7-B59A-BFD20DF93BA7}" presName="connectorText" presStyleLbl="sibTrans2D1" presStyleIdx="1" presStyleCnt="5"/>
      <dgm:spPr/>
    </dgm:pt>
    <dgm:pt modelId="{DB06022C-F840-4222-A216-AA4DCA8431F4}" type="pres">
      <dgm:prSet presAssocID="{B991A699-9E41-4FA8-84FB-496F0249886A}" presName="node" presStyleLbl="node1" presStyleIdx="2" presStyleCnt="5">
        <dgm:presLayoutVars>
          <dgm:bulletEnabled val="1"/>
        </dgm:presLayoutVars>
      </dgm:prSet>
      <dgm:spPr/>
    </dgm:pt>
    <dgm:pt modelId="{8D123C07-4C16-444F-9F3F-51B871BA1FDD}" type="pres">
      <dgm:prSet presAssocID="{45F32596-83FE-47FD-A18F-0FC30077B439}" presName="sibTrans" presStyleLbl="sibTrans2D1" presStyleIdx="2" presStyleCnt="5"/>
      <dgm:spPr/>
    </dgm:pt>
    <dgm:pt modelId="{E9F35924-C7A1-41E1-843C-8F8B4182F07E}" type="pres">
      <dgm:prSet presAssocID="{45F32596-83FE-47FD-A18F-0FC30077B439}" presName="connectorText" presStyleLbl="sibTrans2D1" presStyleIdx="2" presStyleCnt="5"/>
      <dgm:spPr/>
    </dgm:pt>
    <dgm:pt modelId="{33579D8E-5B94-42EF-ADF0-860CF70BAD3E}" type="pres">
      <dgm:prSet presAssocID="{F3577038-30A2-46BD-80A2-0F323198832F}" presName="node" presStyleLbl="node1" presStyleIdx="3" presStyleCnt="5">
        <dgm:presLayoutVars>
          <dgm:bulletEnabled val="1"/>
        </dgm:presLayoutVars>
      </dgm:prSet>
      <dgm:spPr/>
    </dgm:pt>
    <dgm:pt modelId="{D009295C-7CB8-4F98-9458-6CE2BD368928}" type="pres">
      <dgm:prSet presAssocID="{C02C5166-88CE-44AE-89DE-45F4E89C3398}" presName="sibTrans" presStyleLbl="sibTrans2D1" presStyleIdx="3" presStyleCnt="5"/>
      <dgm:spPr/>
    </dgm:pt>
    <dgm:pt modelId="{B5FE4AFC-B984-4C92-8736-A56780878C36}" type="pres">
      <dgm:prSet presAssocID="{C02C5166-88CE-44AE-89DE-45F4E89C3398}" presName="connectorText" presStyleLbl="sibTrans2D1" presStyleIdx="3" presStyleCnt="5"/>
      <dgm:spPr/>
    </dgm:pt>
    <dgm:pt modelId="{D78023DD-FE33-4AC1-8103-A011C5FA1A24}" type="pres">
      <dgm:prSet presAssocID="{59AA41ED-36A1-4688-BAF8-2D7D374D70D2}" presName="node" presStyleLbl="node1" presStyleIdx="4" presStyleCnt="5">
        <dgm:presLayoutVars>
          <dgm:bulletEnabled val="1"/>
        </dgm:presLayoutVars>
      </dgm:prSet>
      <dgm:spPr/>
    </dgm:pt>
    <dgm:pt modelId="{EF2C6615-E57F-4929-BF15-21BD642B0D63}" type="pres">
      <dgm:prSet presAssocID="{6680B6F0-0A79-44CF-8F7D-3964E68969EE}" presName="sibTrans" presStyleLbl="sibTrans2D1" presStyleIdx="4" presStyleCnt="5"/>
      <dgm:spPr/>
    </dgm:pt>
    <dgm:pt modelId="{2BF9C832-D23E-45A0-9DF5-C29EA3B12910}" type="pres">
      <dgm:prSet presAssocID="{6680B6F0-0A79-44CF-8F7D-3964E68969EE}" presName="connectorText" presStyleLbl="sibTrans2D1" presStyleIdx="4" presStyleCnt="5"/>
      <dgm:spPr/>
    </dgm:pt>
  </dgm:ptLst>
  <dgm:cxnLst>
    <dgm:cxn modelId="{ABDB0D15-8DF5-42FC-A530-509977520196}" type="presOf" srcId="{C02C5166-88CE-44AE-89DE-45F4E89C3398}" destId="{B5FE4AFC-B984-4C92-8736-A56780878C36}" srcOrd="1" destOrd="0" presId="urn:microsoft.com/office/officeart/2005/8/layout/cycle2"/>
    <dgm:cxn modelId="{8D5BEF1B-FAA4-4D55-BA1E-233A7AFCE7CA}" type="presOf" srcId="{D4922545-F9C2-47A7-B59A-BFD20DF93BA7}" destId="{1F22F9E6-B69B-453E-B7ED-46010DB3072B}" srcOrd="0" destOrd="0" presId="urn:microsoft.com/office/officeart/2005/8/layout/cycle2"/>
    <dgm:cxn modelId="{68823326-4E05-422F-99B3-48626458C720}" type="presOf" srcId="{B991A699-9E41-4FA8-84FB-496F0249886A}" destId="{DB06022C-F840-4222-A216-AA4DCA8431F4}" srcOrd="0" destOrd="0" presId="urn:microsoft.com/office/officeart/2005/8/layout/cycle2"/>
    <dgm:cxn modelId="{4B85A232-B68D-44FD-874C-10AB978A2124}" srcId="{977E0922-8E7C-491B-8929-F46221C8950B}" destId="{59AA41ED-36A1-4688-BAF8-2D7D374D70D2}" srcOrd="4" destOrd="0" parTransId="{D4F39AA1-1C66-44B3-939A-2F577433EA09}" sibTransId="{6680B6F0-0A79-44CF-8F7D-3964E68969EE}"/>
    <dgm:cxn modelId="{BA184E5D-F549-4EAD-A780-3A3C1E7C63D3}" type="presOf" srcId="{6680B6F0-0A79-44CF-8F7D-3964E68969EE}" destId="{EF2C6615-E57F-4929-BF15-21BD642B0D63}" srcOrd="0" destOrd="0" presId="urn:microsoft.com/office/officeart/2005/8/layout/cycle2"/>
    <dgm:cxn modelId="{1E12FB63-722D-4DE8-BDA0-84FECA07A4D3}" type="presOf" srcId="{A1A9D091-5374-4304-A72C-86056394E23A}" destId="{911BE883-2173-4F93-98A0-ED95F3BFE6EF}" srcOrd="0" destOrd="0" presId="urn:microsoft.com/office/officeart/2005/8/layout/cycle2"/>
    <dgm:cxn modelId="{E2159865-B524-4EC4-A9D1-A3F888721D4F}" type="presOf" srcId="{C02C5166-88CE-44AE-89DE-45F4E89C3398}" destId="{D009295C-7CB8-4F98-9458-6CE2BD368928}" srcOrd="0" destOrd="0" presId="urn:microsoft.com/office/officeart/2005/8/layout/cycle2"/>
    <dgm:cxn modelId="{E1250068-17C8-4C6E-A200-9D6B5BB265B6}" type="presOf" srcId="{45F32596-83FE-47FD-A18F-0FC30077B439}" destId="{8D123C07-4C16-444F-9F3F-51B871BA1FDD}" srcOrd="0" destOrd="0" presId="urn:microsoft.com/office/officeart/2005/8/layout/cycle2"/>
    <dgm:cxn modelId="{661D196F-203C-49DD-A53C-BB3CDF405F50}" type="presOf" srcId="{048C8198-F006-4887-BE43-252856E43075}" destId="{2B3A50E5-5F2C-401F-AEEE-6E52E567EA48}" srcOrd="0" destOrd="0" presId="urn:microsoft.com/office/officeart/2005/8/layout/cycle2"/>
    <dgm:cxn modelId="{E9858C8D-4D62-4F93-A30E-E930A61F5079}" type="presOf" srcId="{D4922545-F9C2-47A7-B59A-BFD20DF93BA7}" destId="{55B93EEB-D16F-413B-9194-06815E9BF33D}" srcOrd="1" destOrd="0" presId="urn:microsoft.com/office/officeart/2005/8/layout/cycle2"/>
    <dgm:cxn modelId="{547F8EAB-0F46-43C8-ABB8-001DF2F1FE72}" srcId="{977E0922-8E7C-491B-8929-F46221C8950B}" destId="{F3577038-30A2-46BD-80A2-0F323198832F}" srcOrd="3" destOrd="0" parTransId="{537E555D-5556-407E-A109-2E8A5E1308ED}" sibTransId="{C02C5166-88CE-44AE-89DE-45F4E89C3398}"/>
    <dgm:cxn modelId="{C144AAAB-EB6A-40DE-AD5F-D827021E818F}" srcId="{977E0922-8E7C-491B-8929-F46221C8950B}" destId="{048C8198-F006-4887-BE43-252856E43075}" srcOrd="0" destOrd="0" parTransId="{3B850BC0-689A-4B4E-81D3-94F84C5FA426}" sibTransId="{A1A9D091-5374-4304-A72C-86056394E23A}"/>
    <dgm:cxn modelId="{203C50AF-476F-4C89-BFD9-CF6DE19396F1}" type="presOf" srcId="{F3577038-30A2-46BD-80A2-0F323198832F}" destId="{33579D8E-5B94-42EF-ADF0-860CF70BAD3E}" srcOrd="0" destOrd="0" presId="urn:microsoft.com/office/officeart/2005/8/layout/cycle2"/>
    <dgm:cxn modelId="{4FC2B2B3-8031-4E5B-B4EC-4E638FF6217E}" type="presOf" srcId="{45F32596-83FE-47FD-A18F-0FC30077B439}" destId="{E9F35924-C7A1-41E1-843C-8F8B4182F07E}" srcOrd="1" destOrd="0" presId="urn:microsoft.com/office/officeart/2005/8/layout/cycle2"/>
    <dgm:cxn modelId="{053A96BE-2490-41DD-B467-38C9089DDFF6}" type="presOf" srcId="{A1A9D091-5374-4304-A72C-86056394E23A}" destId="{C5902770-7FE7-4FB9-BAC2-A2ABA54DADF8}" srcOrd="1" destOrd="0" presId="urn:microsoft.com/office/officeart/2005/8/layout/cycle2"/>
    <dgm:cxn modelId="{BC86EFBE-DE7D-46A1-93F8-BD31D1860320}" type="presOf" srcId="{977E0922-8E7C-491B-8929-F46221C8950B}" destId="{DFBCC3A9-5C73-46D4-AE79-76D4069AB565}" srcOrd="0" destOrd="0" presId="urn:microsoft.com/office/officeart/2005/8/layout/cycle2"/>
    <dgm:cxn modelId="{9A2D0FC4-1F5F-4780-A9EE-471B8C70083B}" type="presOf" srcId="{59AA41ED-36A1-4688-BAF8-2D7D374D70D2}" destId="{D78023DD-FE33-4AC1-8103-A011C5FA1A24}" srcOrd="0" destOrd="0" presId="urn:microsoft.com/office/officeart/2005/8/layout/cycle2"/>
    <dgm:cxn modelId="{CABBD3D3-856B-4971-BC53-1CB0014689BE}" srcId="{977E0922-8E7C-491B-8929-F46221C8950B}" destId="{B991A699-9E41-4FA8-84FB-496F0249886A}" srcOrd="2" destOrd="0" parTransId="{05E399EC-D688-459B-9C83-906985C5CE04}" sibTransId="{45F32596-83FE-47FD-A18F-0FC30077B439}"/>
    <dgm:cxn modelId="{C64F54D5-EAD9-40C9-910F-7AF68CBE93B3}" srcId="{977E0922-8E7C-491B-8929-F46221C8950B}" destId="{3780F419-EDE6-4699-82D2-9F4F588A7C1A}" srcOrd="1" destOrd="0" parTransId="{249C1304-1FA3-4C0D-AA58-CA48609AC2DD}" sibTransId="{D4922545-F9C2-47A7-B59A-BFD20DF93BA7}"/>
    <dgm:cxn modelId="{8842ADDE-AFD3-4725-A640-6FFECADE6267}" type="presOf" srcId="{6680B6F0-0A79-44CF-8F7D-3964E68969EE}" destId="{2BF9C832-D23E-45A0-9DF5-C29EA3B12910}" srcOrd="1" destOrd="0" presId="urn:microsoft.com/office/officeart/2005/8/layout/cycle2"/>
    <dgm:cxn modelId="{D4312CE9-7A3E-45C0-9ADD-B36C7C5E68E4}" type="presOf" srcId="{3780F419-EDE6-4699-82D2-9F4F588A7C1A}" destId="{553FE631-62A3-4DDC-B511-BEA6BD0B5EFF}" srcOrd="0" destOrd="0" presId="urn:microsoft.com/office/officeart/2005/8/layout/cycle2"/>
    <dgm:cxn modelId="{8852997E-1724-499E-A035-9C0A8014DE03}" type="presParOf" srcId="{DFBCC3A9-5C73-46D4-AE79-76D4069AB565}" destId="{2B3A50E5-5F2C-401F-AEEE-6E52E567EA48}" srcOrd="0" destOrd="0" presId="urn:microsoft.com/office/officeart/2005/8/layout/cycle2"/>
    <dgm:cxn modelId="{9968D29C-EBDD-408C-8BCD-8ED0F55EDE45}" type="presParOf" srcId="{DFBCC3A9-5C73-46D4-AE79-76D4069AB565}" destId="{911BE883-2173-4F93-98A0-ED95F3BFE6EF}" srcOrd="1" destOrd="0" presId="urn:microsoft.com/office/officeart/2005/8/layout/cycle2"/>
    <dgm:cxn modelId="{8838594E-0900-4D31-B3D9-3E287DAA2B62}" type="presParOf" srcId="{911BE883-2173-4F93-98A0-ED95F3BFE6EF}" destId="{C5902770-7FE7-4FB9-BAC2-A2ABA54DADF8}" srcOrd="0" destOrd="0" presId="urn:microsoft.com/office/officeart/2005/8/layout/cycle2"/>
    <dgm:cxn modelId="{109747FB-E171-4270-B5FE-E3DC5C92A16A}" type="presParOf" srcId="{DFBCC3A9-5C73-46D4-AE79-76D4069AB565}" destId="{553FE631-62A3-4DDC-B511-BEA6BD0B5EFF}" srcOrd="2" destOrd="0" presId="urn:microsoft.com/office/officeart/2005/8/layout/cycle2"/>
    <dgm:cxn modelId="{F4737611-F315-4F45-9725-E87473AA565B}" type="presParOf" srcId="{DFBCC3A9-5C73-46D4-AE79-76D4069AB565}" destId="{1F22F9E6-B69B-453E-B7ED-46010DB3072B}" srcOrd="3" destOrd="0" presId="urn:microsoft.com/office/officeart/2005/8/layout/cycle2"/>
    <dgm:cxn modelId="{DC5F9E85-7227-4A72-849E-B440C1EC2F2A}" type="presParOf" srcId="{1F22F9E6-B69B-453E-B7ED-46010DB3072B}" destId="{55B93EEB-D16F-413B-9194-06815E9BF33D}" srcOrd="0" destOrd="0" presId="urn:microsoft.com/office/officeart/2005/8/layout/cycle2"/>
    <dgm:cxn modelId="{813F1C9B-C87A-4E6C-9097-3C3250A8B617}" type="presParOf" srcId="{DFBCC3A9-5C73-46D4-AE79-76D4069AB565}" destId="{DB06022C-F840-4222-A216-AA4DCA8431F4}" srcOrd="4" destOrd="0" presId="urn:microsoft.com/office/officeart/2005/8/layout/cycle2"/>
    <dgm:cxn modelId="{43BA5D2D-2D3C-4BC6-9B81-F4CB7F9A1BBF}" type="presParOf" srcId="{DFBCC3A9-5C73-46D4-AE79-76D4069AB565}" destId="{8D123C07-4C16-444F-9F3F-51B871BA1FDD}" srcOrd="5" destOrd="0" presId="urn:microsoft.com/office/officeart/2005/8/layout/cycle2"/>
    <dgm:cxn modelId="{0C977038-2F34-45D0-A2E5-D3CF67897AB3}" type="presParOf" srcId="{8D123C07-4C16-444F-9F3F-51B871BA1FDD}" destId="{E9F35924-C7A1-41E1-843C-8F8B4182F07E}" srcOrd="0" destOrd="0" presId="urn:microsoft.com/office/officeart/2005/8/layout/cycle2"/>
    <dgm:cxn modelId="{2435EBCD-6388-4B0F-8018-2D5A28634B16}" type="presParOf" srcId="{DFBCC3A9-5C73-46D4-AE79-76D4069AB565}" destId="{33579D8E-5B94-42EF-ADF0-860CF70BAD3E}" srcOrd="6" destOrd="0" presId="urn:microsoft.com/office/officeart/2005/8/layout/cycle2"/>
    <dgm:cxn modelId="{E2B265CA-B4E5-4D3D-8F96-258264ACC99B}" type="presParOf" srcId="{DFBCC3A9-5C73-46D4-AE79-76D4069AB565}" destId="{D009295C-7CB8-4F98-9458-6CE2BD368928}" srcOrd="7" destOrd="0" presId="urn:microsoft.com/office/officeart/2005/8/layout/cycle2"/>
    <dgm:cxn modelId="{6DBFCD03-FC82-4E00-806E-F3F85081DC1C}" type="presParOf" srcId="{D009295C-7CB8-4F98-9458-6CE2BD368928}" destId="{B5FE4AFC-B984-4C92-8736-A56780878C36}" srcOrd="0" destOrd="0" presId="urn:microsoft.com/office/officeart/2005/8/layout/cycle2"/>
    <dgm:cxn modelId="{5D489882-696A-42E1-B4F0-345F820E8082}" type="presParOf" srcId="{DFBCC3A9-5C73-46D4-AE79-76D4069AB565}" destId="{D78023DD-FE33-4AC1-8103-A011C5FA1A24}" srcOrd="8" destOrd="0" presId="urn:microsoft.com/office/officeart/2005/8/layout/cycle2"/>
    <dgm:cxn modelId="{DCFBCD8C-12FB-450B-B531-A0BE9A02C5A2}" type="presParOf" srcId="{DFBCC3A9-5C73-46D4-AE79-76D4069AB565}" destId="{EF2C6615-E57F-4929-BF15-21BD642B0D63}" srcOrd="9" destOrd="0" presId="urn:microsoft.com/office/officeart/2005/8/layout/cycle2"/>
    <dgm:cxn modelId="{3F531787-72A8-43F4-8DCF-B60845D61221}" type="presParOf" srcId="{EF2C6615-E57F-4929-BF15-21BD642B0D63}" destId="{2BF9C832-D23E-45A0-9DF5-C29EA3B1291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5BEE81-CA6A-4DA2-975A-338D67C7F629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48C4325-4AC2-4C0F-8BCC-5F02ADA47065}">
      <dgm:prSet phldrT="[Text]"/>
      <dgm:spPr/>
      <dgm:t>
        <a:bodyPr/>
        <a:lstStyle/>
        <a:p>
          <a:r>
            <a:rPr lang="en-GB" b="1" i="0" u="none" dirty="0"/>
            <a:t>Materials</a:t>
          </a:r>
          <a:endParaRPr lang="en-GB" dirty="0"/>
        </a:p>
      </dgm:t>
    </dgm:pt>
    <dgm:pt modelId="{AF12DD36-7199-4280-B8B7-DDFE8D8067D5}" type="parTrans" cxnId="{9EF8DB11-3181-4AC7-9BBF-8081ECDF3251}">
      <dgm:prSet/>
      <dgm:spPr/>
      <dgm:t>
        <a:bodyPr/>
        <a:lstStyle/>
        <a:p>
          <a:endParaRPr lang="en-GB"/>
        </a:p>
      </dgm:t>
    </dgm:pt>
    <dgm:pt modelId="{1C2D4EC1-ECED-40F0-ABF3-9FCC4CC23FE2}" type="sibTrans" cxnId="{9EF8DB11-3181-4AC7-9BBF-8081ECDF3251}">
      <dgm:prSet/>
      <dgm:spPr/>
      <dgm:t>
        <a:bodyPr/>
        <a:lstStyle/>
        <a:p>
          <a:endParaRPr lang="en-GB"/>
        </a:p>
      </dgm:t>
    </dgm:pt>
    <dgm:pt modelId="{68F78D27-D2F6-4E89-978F-8E1158087B46}">
      <dgm:prSet/>
      <dgm:spPr/>
      <dgm:t>
        <a:bodyPr/>
        <a:lstStyle/>
        <a:p>
          <a:r>
            <a:rPr lang="en-GB" b="1" i="0" u="none" dirty="0"/>
            <a:t>Justify Strategy</a:t>
          </a:r>
          <a:endParaRPr lang="en-GB" b="0" i="0" u="none" dirty="0"/>
        </a:p>
      </dgm:t>
    </dgm:pt>
    <dgm:pt modelId="{2AEC6C19-C757-4D04-B495-D68B2E9792E5}" type="parTrans" cxnId="{E56DA95D-2661-420C-81D7-59A6E96499A6}">
      <dgm:prSet/>
      <dgm:spPr/>
      <dgm:t>
        <a:bodyPr/>
        <a:lstStyle/>
        <a:p>
          <a:endParaRPr lang="en-GB"/>
        </a:p>
      </dgm:t>
    </dgm:pt>
    <dgm:pt modelId="{F0EBC3C7-F070-4D27-AD89-5CF86DEF0F09}" type="sibTrans" cxnId="{E56DA95D-2661-420C-81D7-59A6E96499A6}">
      <dgm:prSet/>
      <dgm:spPr/>
      <dgm:t>
        <a:bodyPr/>
        <a:lstStyle/>
        <a:p>
          <a:endParaRPr lang="en-GB"/>
        </a:p>
      </dgm:t>
    </dgm:pt>
    <dgm:pt modelId="{966F622F-D70F-4306-8FFD-3E46E6185980}">
      <dgm:prSet/>
      <dgm:spPr/>
      <dgm:t>
        <a:bodyPr/>
        <a:lstStyle/>
        <a:p>
          <a:r>
            <a:rPr lang="en-GB" b="1" i="0" u="none" dirty="0"/>
            <a:t>Critique Strategy</a:t>
          </a:r>
          <a:endParaRPr lang="en-GB" b="0" i="0" u="none" dirty="0"/>
        </a:p>
      </dgm:t>
    </dgm:pt>
    <dgm:pt modelId="{3B749DAA-0B78-4637-B258-3422500D4EC6}" type="parTrans" cxnId="{963CE21E-7D84-415B-B78B-952EBCBBFD71}">
      <dgm:prSet/>
      <dgm:spPr/>
      <dgm:t>
        <a:bodyPr/>
        <a:lstStyle/>
        <a:p>
          <a:endParaRPr lang="en-GB"/>
        </a:p>
      </dgm:t>
    </dgm:pt>
    <dgm:pt modelId="{5E928D6E-73EA-4EE2-A5BA-D6CBC308CD0A}" type="sibTrans" cxnId="{963CE21E-7D84-415B-B78B-952EBCBBFD71}">
      <dgm:prSet/>
      <dgm:spPr/>
      <dgm:t>
        <a:bodyPr/>
        <a:lstStyle/>
        <a:p>
          <a:endParaRPr lang="en-GB"/>
        </a:p>
      </dgm:t>
    </dgm:pt>
    <dgm:pt modelId="{DE5A3E5A-3D3E-4A43-AEA5-2F59D2079A9C}">
      <dgm:prSet/>
      <dgm:spPr/>
      <dgm:t>
        <a:bodyPr/>
        <a:lstStyle/>
        <a:p>
          <a:r>
            <a:rPr lang="en-GB" b="1" i="0" u="none" dirty="0"/>
            <a:t>Appropriate-ness</a:t>
          </a:r>
          <a:endParaRPr lang="en-GB" b="0" i="0" u="none" dirty="0"/>
        </a:p>
      </dgm:t>
    </dgm:pt>
    <dgm:pt modelId="{646CFE76-DA47-4B29-B090-730CE09D0561}" type="parTrans" cxnId="{BF8CD35E-4595-4AB7-AB66-B13E36DCD593}">
      <dgm:prSet/>
      <dgm:spPr/>
      <dgm:t>
        <a:bodyPr/>
        <a:lstStyle/>
        <a:p>
          <a:endParaRPr lang="en-GB"/>
        </a:p>
      </dgm:t>
    </dgm:pt>
    <dgm:pt modelId="{5E0CBFCA-C2F7-4E25-BA7B-2221B1735E9C}" type="sibTrans" cxnId="{BF8CD35E-4595-4AB7-AB66-B13E36DCD593}">
      <dgm:prSet/>
      <dgm:spPr/>
      <dgm:t>
        <a:bodyPr/>
        <a:lstStyle/>
        <a:p>
          <a:endParaRPr lang="en-GB"/>
        </a:p>
      </dgm:t>
    </dgm:pt>
    <dgm:pt modelId="{9A0733EE-A87D-41F0-B137-801D09313991}" type="pres">
      <dgm:prSet presAssocID="{D05BEE81-CA6A-4DA2-975A-338D67C7F629}" presName="diagram" presStyleCnt="0">
        <dgm:presLayoutVars>
          <dgm:dir/>
          <dgm:resizeHandles val="exact"/>
        </dgm:presLayoutVars>
      </dgm:prSet>
      <dgm:spPr/>
    </dgm:pt>
    <dgm:pt modelId="{9412599C-2343-4222-8881-25E1E1212100}" type="pres">
      <dgm:prSet presAssocID="{148C4325-4AC2-4C0F-8BCC-5F02ADA47065}" presName="node" presStyleLbl="node1" presStyleIdx="0" presStyleCnt="4">
        <dgm:presLayoutVars>
          <dgm:bulletEnabled val="1"/>
        </dgm:presLayoutVars>
      </dgm:prSet>
      <dgm:spPr/>
    </dgm:pt>
    <dgm:pt modelId="{248D6E58-C1FD-4304-85BF-C5602DEAF283}" type="pres">
      <dgm:prSet presAssocID="{1C2D4EC1-ECED-40F0-ABF3-9FCC4CC23FE2}" presName="sibTrans" presStyleCnt="0"/>
      <dgm:spPr/>
    </dgm:pt>
    <dgm:pt modelId="{97654ACF-4B0E-4CFF-BFD2-A3020A920EEF}" type="pres">
      <dgm:prSet presAssocID="{68F78D27-D2F6-4E89-978F-8E1158087B46}" presName="node" presStyleLbl="node1" presStyleIdx="1" presStyleCnt="4">
        <dgm:presLayoutVars>
          <dgm:bulletEnabled val="1"/>
        </dgm:presLayoutVars>
      </dgm:prSet>
      <dgm:spPr/>
    </dgm:pt>
    <dgm:pt modelId="{C365F50B-F78D-4357-A5A3-A5D45222E030}" type="pres">
      <dgm:prSet presAssocID="{F0EBC3C7-F070-4D27-AD89-5CF86DEF0F09}" presName="sibTrans" presStyleCnt="0"/>
      <dgm:spPr/>
    </dgm:pt>
    <dgm:pt modelId="{1851ECCB-10DE-4344-9A61-86318E03BDC2}" type="pres">
      <dgm:prSet presAssocID="{966F622F-D70F-4306-8FFD-3E46E6185980}" presName="node" presStyleLbl="node1" presStyleIdx="2" presStyleCnt="4">
        <dgm:presLayoutVars>
          <dgm:bulletEnabled val="1"/>
        </dgm:presLayoutVars>
      </dgm:prSet>
      <dgm:spPr/>
    </dgm:pt>
    <dgm:pt modelId="{7FFCC89B-3911-4E1E-9054-9BDF04079FF7}" type="pres">
      <dgm:prSet presAssocID="{5E928D6E-73EA-4EE2-A5BA-D6CBC308CD0A}" presName="sibTrans" presStyleCnt="0"/>
      <dgm:spPr/>
    </dgm:pt>
    <dgm:pt modelId="{A5ACD8A8-07B0-46B6-935A-336E58844361}" type="pres">
      <dgm:prSet presAssocID="{DE5A3E5A-3D3E-4A43-AEA5-2F59D2079A9C}" presName="node" presStyleLbl="node1" presStyleIdx="3" presStyleCnt="4">
        <dgm:presLayoutVars>
          <dgm:bulletEnabled val="1"/>
        </dgm:presLayoutVars>
      </dgm:prSet>
      <dgm:spPr/>
    </dgm:pt>
  </dgm:ptLst>
  <dgm:cxnLst>
    <dgm:cxn modelId="{9EF8DB11-3181-4AC7-9BBF-8081ECDF3251}" srcId="{D05BEE81-CA6A-4DA2-975A-338D67C7F629}" destId="{148C4325-4AC2-4C0F-8BCC-5F02ADA47065}" srcOrd="0" destOrd="0" parTransId="{AF12DD36-7199-4280-B8B7-DDFE8D8067D5}" sibTransId="{1C2D4EC1-ECED-40F0-ABF3-9FCC4CC23FE2}"/>
    <dgm:cxn modelId="{4874701E-8C2A-41CA-B033-5476B4A6DA85}" type="presOf" srcId="{148C4325-4AC2-4C0F-8BCC-5F02ADA47065}" destId="{9412599C-2343-4222-8881-25E1E1212100}" srcOrd="0" destOrd="0" presId="urn:microsoft.com/office/officeart/2005/8/layout/default"/>
    <dgm:cxn modelId="{963CE21E-7D84-415B-B78B-952EBCBBFD71}" srcId="{D05BEE81-CA6A-4DA2-975A-338D67C7F629}" destId="{966F622F-D70F-4306-8FFD-3E46E6185980}" srcOrd="2" destOrd="0" parTransId="{3B749DAA-0B78-4637-B258-3422500D4EC6}" sibTransId="{5E928D6E-73EA-4EE2-A5BA-D6CBC308CD0A}"/>
    <dgm:cxn modelId="{9B238021-F705-4CA6-886B-84D11B2C5179}" type="presOf" srcId="{D05BEE81-CA6A-4DA2-975A-338D67C7F629}" destId="{9A0733EE-A87D-41F0-B137-801D09313991}" srcOrd="0" destOrd="0" presId="urn:microsoft.com/office/officeart/2005/8/layout/default"/>
    <dgm:cxn modelId="{E56DA95D-2661-420C-81D7-59A6E96499A6}" srcId="{D05BEE81-CA6A-4DA2-975A-338D67C7F629}" destId="{68F78D27-D2F6-4E89-978F-8E1158087B46}" srcOrd="1" destOrd="0" parTransId="{2AEC6C19-C757-4D04-B495-D68B2E9792E5}" sibTransId="{F0EBC3C7-F070-4D27-AD89-5CF86DEF0F09}"/>
    <dgm:cxn modelId="{BF8CD35E-4595-4AB7-AB66-B13E36DCD593}" srcId="{D05BEE81-CA6A-4DA2-975A-338D67C7F629}" destId="{DE5A3E5A-3D3E-4A43-AEA5-2F59D2079A9C}" srcOrd="3" destOrd="0" parTransId="{646CFE76-DA47-4B29-B090-730CE09D0561}" sibTransId="{5E0CBFCA-C2F7-4E25-BA7B-2221B1735E9C}"/>
    <dgm:cxn modelId="{08F7EE85-A070-4B78-8546-C4C6A6A022DE}" type="presOf" srcId="{68F78D27-D2F6-4E89-978F-8E1158087B46}" destId="{97654ACF-4B0E-4CFF-BFD2-A3020A920EEF}" srcOrd="0" destOrd="0" presId="urn:microsoft.com/office/officeart/2005/8/layout/default"/>
    <dgm:cxn modelId="{185B57AF-ECDE-460A-B2AF-2682BCC812B0}" type="presOf" srcId="{966F622F-D70F-4306-8FFD-3E46E6185980}" destId="{1851ECCB-10DE-4344-9A61-86318E03BDC2}" srcOrd="0" destOrd="0" presId="urn:microsoft.com/office/officeart/2005/8/layout/default"/>
    <dgm:cxn modelId="{413CCBC7-4FC1-4892-A6D0-40B78C7A220C}" type="presOf" srcId="{DE5A3E5A-3D3E-4A43-AEA5-2F59D2079A9C}" destId="{A5ACD8A8-07B0-46B6-935A-336E58844361}" srcOrd="0" destOrd="0" presId="urn:microsoft.com/office/officeart/2005/8/layout/default"/>
    <dgm:cxn modelId="{1FF9AFD0-C6A9-4FD8-BB92-5C43B39D5013}" type="presParOf" srcId="{9A0733EE-A87D-41F0-B137-801D09313991}" destId="{9412599C-2343-4222-8881-25E1E1212100}" srcOrd="0" destOrd="0" presId="urn:microsoft.com/office/officeart/2005/8/layout/default"/>
    <dgm:cxn modelId="{61D0421C-BB13-4859-B0C9-6CE1FC79473D}" type="presParOf" srcId="{9A0733EE-A87D-41F0-B137-801D09313991}" destId="{248D6E58-C1FD-4304-85BF-C5602DEAF283}" srcOrd="1" destOrd="0" presId="urn:microsoft.com/office/officeart/2005/8/layout/default"/>
    <dgm:cxn modelId="{06471FAA-AA5B-4E38-9D8E-5BA27466728F}" type="presParOf" srcId="{9A0733EE-A87D-41F0-B137-801D09313991}" destId="{97654ACF-4B0E-4CFF-BFD2-A3020A920EEF}" srcOrd="2" destOrd="0" presId="urn:microsoft.com/office/officeart/2005/8/layout/default"/>
    <dgm:cxn modelId="{3CD99294-AECF-4551-8271-2ECB100D2161}" type="presParOf" srcId="{9A0733EE-A87D-41F0-B137-801D09313991}" destId="{C365F50B-F78D-4357-A5A3-A5D45222E030}" srcOrd="3" destOrd="0" presId="urn:microsoft.com/office/officeart/2005/8/layout/default"/>
    <dgm:cxn modelId="{10127B2B-9262-4897-9B49-6F75704EB111}" type="presParOf" srcId="{9A0733EE-A87D-41F0-B137-801D09313991}" destId="{1851ECCB-10DE-4344-9A61-86318E03BDC2}" srcOrd="4" destOrd="0" presId="urn:microsoft.com/office/officeart/2005/8/layout/default"/>
    <dgm:cxn modelId="{FCF4F90D-B851-48A1-ACD4-948961D95A93}" type="presParOf" srcId="{9A0733EE-A87D-41F0-B137-801D09313991}" destId="{7FFCC89B-3911-4E1E-9054-9BDF04079FF7}" srcOrd="5" destOrd="0" presId="urn:microsoft.com/office/officeart/2005/8/layout/default"/>
    <dgm:cxn modelId="{2B840906-D23C-4E7F-B883-2520E9D52042}" type="presParOf" srcId="{9A0733EE-A87D-41F0-B137-801D09313991}" destId="{A5ACD8A8-07B0-46B6-935A-336E5884436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625AC-7D94-4EF1-9339-C7FE660B3A78}">
      <dsp:nvSpPr>
        <dsp:cNvPr id="0" name=""/>
        <dsp:cNvSpPr/>
      </dsp:nvSpPr>
      <dsp:spPr>
        <a:xfrm>
          <a:off x="12542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 hour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Getting Started</a:t>
          </a:r>
        </a:p>
      </dsp:txBody>
      <dsp:txXfrm>
        <a:off x="36448" y="557766"/>
        <a:ext cx="1318972" cy="996370"/>
      </dsp:txXfrm>
    </dsp:sp>
    <dsp:sp modelId="{BBAB87E8-AC07-434C-8A70-420616B828B3}">
      <dsp:nvSpPr>
        <dsp:cNvPr id="0" name=""/>
        <dsp:cNvSpPr/>
      </dsp:nvSpPr>
      <dsp:spPr>
        <a:xfrm>
          <a:off x="12542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10</a:t>
          </a:r>
        </a:p>
      </dsp:txBody>
      <dsp:txXfrm>
        <a:off x="12542" y="1554136"/>
        <a:ext cx="962524" cy="438718"/>
      </dsp:txXfrm>
    </dsp:sp>
    <dsp:sp modelId="{04819589-C83D-46C1-A661-91BB9E1D50A4}">
      <dsp:nvSpPr>
        <dsp:cNvPr id="0" name=""/>
        <dsp:cNvSpPr/>
      </dsp:nvSpPr>
      <dsp:spPr>
        <a:xfrm>
          <a:off x="1013731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2800-1691-4B50-AEC7-F5649A08E6B4}">
      <dsp:nvSpPr>
        <dsp:cNvPr id="0" name=""/>
        <dsp:cNvSpPr/>
      </dsp:nvSpPr>
      <dsp:spPr>
        <a:xfrm>
          <a:off x="1610620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Feedback &amp; Evaluate</a:t>
          </a:r>
        </a:p>
      </dsp:txBody>
      <dsp:txXfrm>
        <a:off x="1634526" y="557766"/>
        <a:ext cx="1318972" cy="996370"/>
      </dsp:txXfrm>
    </dsp:sp>
    <dsp:sp modelId="{3DA1C393-12AE-42EE-8A93-C1C2EC1DA12A}">
      <dsp:nvSpPr>
        <dsp:cNvPr id="0" name=""/>
        <dsp:cNvSpPr/>
      </dsp:nvSpPr>
      <dsp:spPr>
        <a:xfrm>
          <a:off x="1610620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17</a:t>
          </a:r>
        </a:p>
      </dsp:txBody>
      <dsp:txXfrm>
        <a:off x="1610620" y="1554136"/>
        <a:ext cx="962524" cy="438718"/>
      </dsp:txXfrm>
    </dsp:sp>
    <dsp:sp modelId="{53BABC90-4381-472E-811F-54187DD70534}">
      <dsp:nvSpPr>
        <dsp:cNvPr id="0" name=""/>
        <dsp:cNvSpPr/>
      </dsp:nvSpPr>
      <dsp:spPr>
        <a:xfrm>
          <a:off x="2611809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461A3-0F2C-478D-BA4C-1AFE73AA5492}">
      <dsp:nvSpPr>
        <dsp:cNvPr id="0" name=""/>
        <dsp:cNvSpPr/>
      </dsp:nvSpPr>
      <dsp:spPr>
        <a:xfrm>
          <a:off x="3208698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“Justify”</a:t>
          </a:r>
        </a:p>
      </dsp:txBody>
      <dsp:txXfrm>
        <a:off x="3232604" y="557766"/>
        <a:ext cx="1318972" cy="996370"/>
      </dsp:txXfrm>
    </dsp:sp>
    <dsp:sp modelId="{2CF18CB7-4D6A-4171-9849-164309459E28}">
      <dsp:nvSpPr>
        <dsp:cNvPr id="0" name=""/>
        <dsp:cNvSpPr/>
      </dsp:nvSpPr>
      <dsp:spPr>
        <a:xfrm>
          <a:off x="3208698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23</a:t>
          </a:r>
        </a:p>
      </dsp:txBody>
      <dsp:txXfrm>
        <a:off x="3208698" y="1554136"/>
        <a:ext cx="962524" cy="438718"/>
      </dsp:txXfrm>
    </dsp:sp>
    <dsp:sp modelId="{14D34034-69D0-4737-AE2F-1529EC73349A}">
      <dsp:nvSpPr>
        <dsp:cNvPr id="0" name=""/>
        <dsp:cNvSpPr/>
      </dsp:nvSpPr>
      <dsp:spPr>
        <a:xfrm>
          <a:off x="4209887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38885-B3CC-4FF6-A711-B543EF5DD332}">
      <dsp:nvSpPr>
        <dsp:cNvPr id="0" name=""/>
        <dsp:cNvSpPr/>
      </dsp:nvSpPr>
      <dsp:spPr>
        <a:xfrm>
          <a:off x="4806776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Reflect &amp; Estimate</a:t>
          </a:r>
        </a:p>
      </dsp:txBody>
      <dsp:txXfrm>
        <a:off x="4830682" y="557766"/>
        <a:ext cx="1318972" cy="996370"/>
      </dsp:txXfrm>
    </dsp:sp>
    <dsp:sp modelId="{D05E748C-E9FF-48DC-9339-F50989C0A6F5}">
      <dsp:nvSpPr>
        <dsp:cNvPr id="0" name=""/>
        <dsp:cNvSpPr/>
      </dsp:nvSpPr>
      <dsp:spPr>
        <a:xfrm>
          <a:off x="4806776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24</a:t>
          </a:r>
        </a:p>
      </dsp:txBody>
      <dsp:txXfrm>
        <a:off x="4806776" y="1554136"/>
        <a:ext cx="962524" cy="438718"/>
      </dsp:txXfrm>
    </dsp:sp>
    <dsp:sp modelId="{6E430857-AAF6-4589-BFC2-B663F07EC9EF}">
      <dsp:nvSpPr>
        <dsp:cNvPr id="0" name=""/>
        <dsp:cNvSpPr/>
      </dsp:nvSpPr>
      <dsp:spPr>
        <a:xfrm>
          <a:off x="5807965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C122-40E1-4BB2-9608-29D6F2893F3E}">
      <dsp:nvSpPr>
        <dsp:cNvPr id="0" name=""/>
        <dsp:cNvSpPr/>
      </dsp:nvSpPr>
      <dsp:spPr>
        <a:xfrm>
          <a:off x="6404854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Implement &amp; Finalise</a:t>
          </a:r>
        </a:p>
      </dsp:txBody>
      <dsp:txXfrm>
        <a:off x="6428760" y="557766"/>
        <a:ext cx="1318972" cy="996370"/>
      </dsp:txXfrm>
    </dsp:sp>
    <dsp:sp modelId="{4C6F9B00-9803-425C-A4F6-5334C82A3139}">
      <dsp:nvSpPr>
        <dsp:cNvPr id="0" name=""/>
        <dsp:cNvSpPr/>
      </dsp:nvSpPr>
      <dsp:spPr>
        <a:xfrm>
          <a:off x="6404854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31</a:t>
          </a:r>
        </a:p>
      </dsp:txBody>
      <dsp:txXfrm>
        <a:off x="6404854" y="1554136"/>
        <a:ext cx="962524" cy="438718"/>
      </dsp:txXfrm>
    </dsp:sp>
    <dsp:sp modelId="{5FD5C104-23FD-4EAA-9AA3-EA21FF08EC3E}">
      <dsp:nvSpPr>
        <dsp:cNvPr id="0" name=""/>
        <dsp:cNvSpPr/>
      </dsp:nvSpPr>
      <dsp:spPr>
        <a:xfrm>
          <a:off x="7406042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4988A-16E5-4E4B-9B09-B31F72C1DF88}">
      <dsp:nvSpPr>
        <dsp:cNvPr id="0" name=""/>
        <dsp:cNvSpPr/>
      </dsp:nvSpPr>
      <dsp:spPr>
        <a:xfrm>
          <a:off x="8002931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“Design”</a:t>
          </a:r>
        </a:p>
      </dsp:txBody>
      <dsp:txXfrm>
        <a:off x="8026837" y="557766"/>
        <a:ext cx="1318972" cy="996370"/>
      </dsp:txXfrm>
    </dsp:sp>
    <dsp:sp modelId="{A74C9EC5-C729-42A5-BC14-59FE67F0CC57}">
      <dsp:nvSpPr>
        <dsp:cNvPr id="0" name=""/>
        <dsp:cNvSpPr/>
      </dsp:nvSpPr>
      <dsp:spPr>
        <a:xfrm>
          <a:off x="8002931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6</a:t>
          </a:r>
        </a:p>
      </dsp:txBody>
      <dsp:txXfrm>
        <a:off x="8002931" y="1554136"/>
        <a:ext cx="962524" cy="438718"/>
      </dsp:txXfrm>
    </dsp:sp>
    <dsp:sp modelId="{BB177128-6B79-4329-BC01-A4E70746C87B}">
      <dsp:nvSpPr>
        <dsp:cNvPr id="0" name=""/>
        <dsp:cNvSpPr/>
      </dsp:nvSpPr>
      <dsp:spPr>
        <a:xfrm>
          <a:off x="9004120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83E6-AECD-4392-9341-9FE16371FF46}">
      <dsp:nvSpPr>
        <dsp:cNvPr id="0" name=""/>
        <dsp:cNvSpPr/>
      </dsp:nvSpPr>
      <dsp:spPr>
        <a:xfrm>
          <a:off x="9601009" y="533860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Present &amp; Review</a:t>
          </a:r>
        </a:p>
      </dsp:txBody>
      <dsp:txXfrm>
        <a:off x="9624915" y="557766"/>
        <a:ext cx="1318972" cy="996370"/>
      </dsp:txXfrm>
    </dsp:sp>
    <dsp:sp modelId="{039E7A3F-6439-46C8-ADEE-8CE9645A59FE}">
      <dsp:nvSpPr>
        <dsp:cNvPr id="0" name=""/>
        <dsp:cNvSpPr/>
      </dsp:nvSpPr>
      <dsp:spPr>
        <a:xfrm>
          <a:off x="9601009" y="1554136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7</a:t>
          </a:r>
        </a:p>
      </dsp:txBody>
      <dsp:txXfrm>
        <a:off x="9601009" y="1554136"/>
        <a:ext cx="962524" cy="438718"/>
      </dsp:txXfrm>
    </dsp:sp>
    <dsp:sp modelId="{43C89E5D-4471-4787-8D27-92958DA2BE4B}">
      <dsp:nvSpPr>
        <dsp:cNvPr id="0" name=""/>
        <dsp:cNvSpPr/>
      </dsp:nvSpPr>
      <dsp:spPr>
        <a:xfrm>
          <a:off x="10602198" y="1623822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AF5B0-7E5E-4A4F-AB9E-2CF95D2DA0FA}">
      <dsp:nvSpPr>
        <dsp:cNvPr id="0" name=""/>
        <dsp:cNvSpPr/>
      </dsp:nvSpPr>
      <dsp:spPr>
        <a:xfrm>
          <a:off x="12542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Draft and Test</a:t>
          </a:r>
        </a:p>
      </dsp:txBody>
      <dsp:txXfrm>
        <a:off x="36448" y="2363032"/>
        <a:ext cx="1318972" cy="996370"/>
      </dsp:txXfrm>
    </dsp:sp>
    <dsp:sp modelId="{B458AA83-5CCB-4094-81D5-CB6EB0317BF8}">
      <dsp:nvSpPr>
        <dsp:cNvPr id="0" name=""/>
        <dsp:cNvSpPr/>
      </dsp:nvSpPr>
      <dsp:spPr>
        <a:xfrm>
          <a:off x="12542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14</a:t>
          </a:r>
        </a:p>
      </dsp:txBody>
      <dsp:txXfrm>
        <a:off x="12542" y="3359402"/>
        <a:ext cx="962524" cy="438718"/>
      </dsp:txXfrm>
    </dsp:sp>
    <dsp:sp modelId="{AA081C5E-53F5-4095-A506-93022EE2CBA8}">
      <dsp:nvSpPr>
        <dsp:cNvPr id="0" name=""/>
        <dsp:cNvSpPr/>
      </dsp:nvSpPr>
      <dsp:spPr>
        <a:xfrm>
          <a:off x="1013731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647D-FDBD-4DD9-920A-135135F0E8C8}">
      <dsp:nvSpPr>
        <dsp:cNvPr id="0" name=""/>
        <dsp:cNvSpPr/>
      </dsp:nvSpPr>
      <dsp:spPr>
        <a:xfrm>
          <a:off x="1610620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“Evaluate”</a:t>
          </a:r>
        </a:p>
      </dsp:txBody>
      <dsp:txXfrm>
        <a:off x="1634526" y="2363032"/>
        <a:ext cx="1318972" cy="996370"/>
      </dsp:txXfrm>
    </dsp:sp>
    <dsp:sp modelId="{87115608-88BD-4DD7-A308-57F28F4773BC}">
      <dsp:nvSpPr>
        <dsp:cNvPr id="0" name=""/>
        <dsp:cNvSpPr/>
      </dsp:nvSpPr>
      <dsp:spPr>
        <a:xfrm>
          <a:off x="1610620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20</a:t>
          </a:r>
        </a:p>
      </dsp:txBody>
      <dsp:txXfrm>
        <a:off x="1610620" y="3359402"/>
        <a:ext cx="962524" cy="438718"/>
      </dsp:txXfrm>
    </dsp:sp>
    <dsp:sp modelId="{94B5E882-B023-4CA0-A2DF-379527473CFD}">
      <dsp:nvSpPr>
        <dsp:cNvPr id="0" name=""/>
        <dsp:cNvSpPr/>
      </dsp:nvSpPr>
      <dsp:spPr>
        <a:xfrm>
          <a:off x="2611809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5C26D-50BC-4D4C-8DF4-BC56A62A2813}">
      <dsp:nvSpPr>
        <dsp:cNvPr id="0" name=""/>
        <dsp:cNvSpPr/>
      </dsp:nvSpPr>
      <dsp:spPr>
        <a:xfrm>
          <a:off x="3208698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Comms Efficacy</a:t>
          </a:r>
        </a:p>
      </dsp:txBody>
      <dsp:txXfrm>
        <a:off x="3232604" y="2363032"/>
        <a:ext cx="1318972" cy="996370"/>
      </dsp:txXfrm>
    </dsp:sp>
    <dsp:sp modelId="{9D425FD0-4303-4923-A145-000986E78575}">
      <dsp:nvSpPr>
        <dsp:cNvPr id="0" name=""/>
        <dsp:cNvSpPr/>
      </dsp:nvSpPr>
      <dsp:spPr>
        <a:xfrm>
          <a:off x="3208698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21</a:t>
          </a:r>
        </a:p>
      </dsp:txBody>
      <dsp:txXfrm>
        <a:off x="3208698" y="3359402"/>
        <a:ext cx="962524" cy="438718"/>
      </dsp:txXfrm>
    </dsp:sp>
    <dsp:sp modelId="{BEB88397-3484-4103-BAEB-E153A7832BCD}">
      <dsp:nvSpPr>
        <dsp:cNvPr id="0" name=""/>
        <dsp:cNvSpPr/>
      </dsp:nvSpPr>
      <dsp:spPr>
        <a:xfrm>
          <a:off x="4209887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E034C-E37F-4A16-88E8-FF5BD3EF36E2}">
      <dsp:nvSpPr>
        <dsp:cNvPr id="0" name=""/>
        <dsp:cNvSpPr/>
      </dsp:nvSpPr>
      <dsp:spPr>
        <a:xfrm>
          <a:off x="4806776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Read &amp; Critique</a:t>
          </a:r>
        </a:p>
      </dsp:txBody>
      <dsp:txXfrm>
        <a:off x="4830682" y="2363032"/>
        <a:ext cx="1318972" cy="996370"/>
      </dsp:txXfrm>
    </dsp:sp>
    <dsp:sp modelId="{49892FAA-4389-4C95-9467-06C5E9065057}">
      <dsp:nvSpPr>
        <dsp:cNvPr id="0" name=""/>
        <dsp:cNvSpPr/>
      </dsp:nvSpPr>
      <dsp:spPr>
        <a:xfrm>
          <a:off x="4806776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28</a:t>
          </a:r>
        </a:p>
      </dsp:txBody>
      <dsp:txXfrm>
        <a:off x="4806776" y="3359402"/>
        <a:ext cx="962524" cy="438718"/>
      </dsp:txXfrm>
    </dsp:sp>
    <dsp:sp modelId="{679CD6BC-7878-4B33-9C46-FD612B7ACD49}">
      <dsp:nvSpPr>
        <dsp:cNvPr id="0" name=""/>
        <dsp:cNvSpPr/>
      </dsp:nvSpPr>
      <dsp:spPr>
        <a:xfrm>
          <a:off x="5807965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17E7-5072-4570-A5FE-A853DB8C6465}">
      <dsp:nvSpPr>
        <dsp:cNvPr id="0" name=""/>
        <dsp:cNvSpPr/>
      </dsp:nvSpPr>
      <dsp:spPr>
        <a:xfrm>
          <a:off x="6404854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“Comms”</a:t>
          </a:r>
        </a:p>
      </dsp:txBody>
      <dsp:txXfrm>
        <a:off x="6428760" y="2363032"/>
        <a:ext cx="1318972" cy="996370"/>
      </dsp:txXfrm>
    </dsp:sp>
    <dsp:sp modelId="{A8CF30A8-BB88-4AF5-B488-A5DA666CF150}">
      <dsp:nvSpPr>
        <dsp:cNvPr id="0" name=""/>
        <dsp:cNvSpPr/>
      </dsp:nvSpPr>
      <dsp:spPr>
        <a:xfrm>
          <a:off x="6404854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5</a:t>
          </a:r>
        </a:p>
      </dsp:txBody>
      <dsp:txXfrm>
        <a:off x="6404854" y="3359402"/>
        <a:ext cx="962524" cy="438718"/>
      </dsp:txXfrm>
    </dsp:sp>
    <dsp:sp modelId="{2F9BFD5D-E8FD-4004-B415-84E1D39C6338}">
      <dsp:nvSpPr>
        <dsp:cNvPr id="0" name=""/>
        <dsp:cNvSpPr/>
      </dsp:nvSpPr>
      <dsp:spPr>
        <a:xfrm>
          <a:off x="7406042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8660A-8F15-45C3-AF0C-22EFFBC63246}">
      <dsp:nvSpPr>
        <dsp:cNvPr id="0" name=""/>
        <dsp:cNvSpPr/>
      </dsp:nvSpPr>
      <dsp:spPr>
        <a:xfrm>
          <a:off x="8002931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Peer Review</a:t>
          </a:r>
        </a:p>
      </dsp:txBody>
      <dsp:txXfrm>
        <a:off x="8026837" y="2363032"/>
        <a:ext cx="1318972" cy="996370"/>
      </dsp:txXfrm>
    </dsp:sp>
    <dsp:sp modelId="{500C6F96-6A68-4F4C-993C-051DFD1BAC1A}">
      <dsp:nvSpPr>
        <dsp:cNvPr id="0" name=""/>
        <dsp:cNvSpPr/>
      </dsp:nvSpPr>
      <dsp:spPr>
        <a:xfrm>
          <a:off x="8002931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6</a:t>
          </a:r>
        </a:p>
      </dsp:txBody>
      <dsp:txXfrm>
        <a:off x="8002931" y="3359402"/>
        <a:ext cx="962524" cy="438718"/>
      </dsp:txXfrm>
    </dsp:sp>
    <dsp:sp modelId="{9B9AF163-F650-4050-BE8E-9940700CD619}">
      <dsp:nvSpPr>
        <dsp:cNvPr id="0" name=""/>
        <dsp:cNvSpPr/>
      </dsp:nvSpPr>
      <dsp:spPr>
        <a:xfrm>
          <a:off x="9004120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7B4DD-F9F3-47B0-8269-7C306D8F99A1}">
      <dsp:nvSpPr>
        <dsp:cNvPr id="0" name=""/>
        <dsp:cNvSpPr/>
      </dsp:nvSpPr>
      <dsp:spPr>
        <a:xfrm>
          <a:off x="9601009" y="2339126"/>
          <a:ext cx="1366784" cy="102027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Essay</a:t>
          </a:r>
        </a:p>
      </dsp:txBody>
      <dsp:txXfrm>
        <a:off x="9624915" y="2363032"/>
        <a:ext cx="1318972" cy="996370"/>
      </dsp:txXfrm>
    </dsp:sp>
    <dsp:sp modelId="{06D3AD6C-B656-4FD3-819D-0EE00698264D}">
      <dsp:nvSpPr>
        <dsp:cNvPr id="0" name=""/>
        <dsp:cNvSpPr/>
      </dsp:nvSpPr>
      <dsp:spPr>
        <a:xfrm>
          <a:off x="9601009" y="3359402"/>
          <a:ext cx="1366784" cy="438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28</a:t>
          </a:r>
        </a:p>
      </dsp:txBody>
      <dsp:txXfrm>
        <a:off x="9601009" y="3359402"/>
        <a:ext cx="962524" cy="438718"/>
      </dsp:txXfrm>
    </dsp:sp>
    <dsp:sp modelId="{AA6BFDD9-060E-4725-A82E-946364B2EF4C}">
      <dsp:nvSpPr>
        <dsp:cNvPr id="0" name=""/>
        <dsp:cNvSpPr/>
      </dsp:nvSpPr>
      <dsp:spPr>
        <a:xfrm>
          <a:off x="10602198" y="3429089"/>
          <a:ext cx="478374" cy="47837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CA9F7-23E8-4D4D-BE41-9073853F60CD}">
      <dsp:nvSpPr>
        <dsp:cNvPr id="0" name=""/>
        <dsp:cNvSpPr/>
      </dsp:nvSpPr>
      <dsp:spPr>
        <a:xfrm>
          <a:off x="4946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Read Comms</a:t>
          </a:r>
        </a:p>
      </dsp:txBody>
      <dsp:txXfrm>
        <a:off x="42954" y="301972"/>
        <a:ext cx="2086812" cy="1221680"/>
      </dsp:txXfrm>
    </dsp:sp>
    <dsp:sp modelId="{1AC4D407-A90A-44E6-BFFC-C5962C263BA8}">
      <dsp:nvSpPr>
        <dsp:cNvPr id="0" name=""/>
        <dsp:cNvSpPr/>
      </dsp:nvSpPr>
      <dsp:spPr>
        <a:xfrm>
          <a:off x="238405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2384057" y="751897"/>
        <a:ext cx="320963" cy="321829"/>
      </dsp:txXfrm>
    </dsp:sp>
    <dsp:sp modelId="{2627597C-4461-4CB8-8D22-13EF89622120}">
      <dsp:nvSpPr>
        <dsp:cNvPr id="0" name=""/>
        <dsp:cNvSpPr/>
      </dsp:nvSpPr>
      <dsp:spPr>
        <a:xfrm>
          <a:off x="3032906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Understand</a:t>
          </a:r>
        </a:p>
      </dsp:txBody>
      <dsp:txXfrm>
        <a:off x="3070914" y="301972"/>
        <a:ext cx="2086812" cy="1221680"/>
      </dsp:txXfrm>
    </dsp:sp>
    <dsp:sp modelId="{5ABF638F-529A-4B11-B74E-63D96E486FB4}">
      <dsp:nvSpPr>
        <dsp:cNvPr id="0" name=""/>
        <dsp:cNvSpPr/>
      </dsp:nvSpPr>
      <dsp:spPr>
        <a:xfrm>
          <a:off x="541201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5412017" y="751897"/>
        <a:ext cx="320963" cy="321829"/>
      </dsp:txXfrm>
    </dsp:sp>
    <dsp:sp modelId="{5996D3E5-420D-40FE-93B5-712BD449BBDB}">
      <dsp:nvSpPr>
        <dsp:cNvPr id="0" name=""/>
        <dsp:cNvSpPr/>
      </dsp:nvSpPr>
      <dsp:spPr>
        <a:xfrm>
          <a:off x="6060865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Critique</a:t>
          </a:r>
        </a:p>
      </dsp:txBody>
      <dsp:txXfrm>
        <a:off x="6098873" y="301972"/>
        <a:ext cx="2086812" cy="1221680"/>
      </dsp:txXfrm>
    </dsp:sp>
    <dsp:sp modelId="{37820F20-D34D-40F5-9DCF-46988465C63A}">
      <dsp:nvSpPr>
        <dsp:cNvPr id="0" name=""/>
        <dsp:cNvSpPr/>
      </dsp:nvSpPr>
      <dsp:spPr>
        <a:xfrm>
          <a:off x="8439976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439976" y="751897"/>
        <a:ext cx="320963" cy="321829"/>
      </dsp:txXfrm>
    </dsp:sp>
    <dsp:sp modelId="{75D6CE02-F615-413E-9654-A5974C1DABD8}">
      <dsp:nvSpPr>
        <dsp:cNvPr id="0" name=""/>
        <dsp:cNvSpPr/>
      </dsp:nvSpPr>
      <dsp:spPr>
        <a:xfrm>
          <a:off x="9088825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Feedback</a:t>
          </a:r>
        </a:p>
      </dsp:txBody>
      <dsp:txXfrm>
        <a:off x="9126833" y="301972"/>
        <a:ext cx="2086812" cy="1221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78D63-6B19-4AC1-BC55-EF558426B342}">
      <dsp:nvSpPr>
        <dsp:cNvPr id="0" name=""/>
        <dsp:cNvSpPr/>
      </dsp:nvSpPr>
      <dsp:spPr>
        <a:xfrm>
          <a:off x="4946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Receive</a:t>
          </a:r>
        </a:p>
      </dsp:txBody>
      <dsp:txXfrm>
        <a:off x="42954" y="301972"/>
        <a:ext cx="2086811" cy="1221680"/>
      </dsp:txXfrm>
    </dsp:sp>
    <dsp:sp modelId="{70BFF3FA-57D0-43EC-8B98-DD09086F25F8}">
      <dsp:nvSpPr>
        <dsp:cNvPr id="0" name=""/>
        <dsp:cNvSpPr/>
      </dsp:nvSpPr>
      <dsp:spPr>
        <a:xfrm>
          <a:off x="238405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2384057" y="751897"/>
        <a:ext cx="320963" cy="321829"/>
      </dsp:txXfrm>
    </dsp:sp>
    <dsp:sp modelId="{A00CA9F7-23E8-4D4D-BE41-9073853F60CD}">
      <dsp:nvSpPr>
        <dsp:cNvPr id="0" name=""/>
        <dsp:cNvSpPr/>
      </dsp:nvSpPr>
      <dsp:spPr>
        <a:xfrm>
          <a:off x="3032905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Critique</a:t>
          </a:r>
        </a:p>
      </dsp:txBody>
      <dsp:txXfrm>
        <a:off x="3070913" y="301972"/>
        <a:ext cx="2086811" cy="1221680"/>
      </dsp:txXfrm>
    </dsp:sp>
    <dsp:sp modelId="{1AC4D407-A90A-44E6-BFFC-C5962C263BA8}">
      <dsp:nvSpPr>
        <dsp:cNvPr id="0" name=""/>
        <dsp:cNvSpPr/>
      </dsp:nvSpPr>
      <dsp:spPr>
        <a:xfrm>
          <a:off x="5412016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5412016" y="751897"/>
        <a:ext cx="320963" cy="321829"/>
      </dsp:txXfrm>
    </dsp:sp>
    <dsp:sp modelId="{5996D3E5-420D-40FE-93B5-712BD449BBDB}">
      <dsp:nvSpPr>
        <dsp:cNvPr id="0" name=""/>
        <dsp:cNvSpPr/>
      </dsp:nvSpPr>
      <dsp:spPr>
        <a:xfrm>
          <a:off x="6060865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Review</a:t>
          </a:r>
        </a:p>
      </dsp:txBody>
      <dsp:txXfrm>
        <a:off x="6098873" y="301972"/>
        <a:ext cx="2086811" cy="1221680"/>
      </dsp:txXfrm>
    </dsp:sp>
    <dsp:sp modelId="{5D434BF6-7E4F-4900-97C8-F32507F1E8CF}">
      <dsp:nvSpPr>
        <dsp:cNvPr id="0" name=""/>
        <dsp:cNvSpPr/>
      </dsp:nvSpPr>
      <dsp:spPr>
        <a:xfrm>
          <a:off x="8439975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8439975" y="751897"/>
        <a:ext cx="320963" cy="321829"/>
      </dsp:txXfrm>
    </dsp:sp>
    <dsp:sp modelId="{CB625FCA-4D5C-4F8F-A862-E48B4D90735B}">
      <dsp:nvSpPr>
        <dsp:cNvPr id="0" name=""/>
        <dsp:cNvSpPr/>
      </dsp:nvSpPr>
      <dsp:spPr>
        <a:xfrm>
          <a:off x="9088824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Implement</a:t>
          </a:r>
        </a:p>
      </dsp:txBody>
      <dsp:txXfrm>
        <a:off x="9126832" y="301972"/>
        <a:ext cx="2086811" cy="1221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A50E5-5F2C-401F-AEEE-6E52E567EA48}">
      <dsp:nvSpPr>
        <dsp:cNvPr id="0" name=""/>
        <dsp:cNvSpPr/>
      </dsp:nvSpPr>
      <dsp:spPr>
        <a:xfrm>
          <a:off x="3381449" y="786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Josh</a:t>
          </a:r>
        </a:p>
      </dsp:txBody>
      <dsp:txXfrm>
        <a:off x="3596242" y="215579"/>
        <a:ext cx="1037115" cy="1037115"/>
      </dsp:txXfrm>
    </dsp:sp>
    <dsp:sp modelId="{911BE883-2173-4F93-98A0-ED95F3BFE6EF}">
      <dsp:nvSpPr>
        <dsp:cNvPr id="0" name=""/>
        <dsp:cNvSpPr/>
      </dsp:nvSpPr>
      <dsp:spPr>
        <a:xfrm rot="2160000">
          <a:off x="4802103" y="1128089"/>
          <a:ext cx="391177" cy="495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4813309" y="1192602"/>
        <a:ext cx="273824" cy="297007"/>
      </dsp:txXfrm>
    </dsp:sp>
    <dsp:sp modelId="{553FE631-62A3-4DDC-B511-BEA6BD0B5EFF}">
      <dsp:nvSpPr>
        <dsp:cNvPr id="0" name=""/>
        <dsp:cNvSpPr/>
      </dsp:nvSpPr>
      <dsp:spPr>
        <a:xfrm>
          <a:off x="5165147" y="1296718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Peter</a:t>
          </a:r>
        </a:p>
      </dsp:txBody>
      <dsp:txXfrm>
        <a:off x="5379940" y="1511511"/>
        <a:ext cx="1037115" cy="1037115"/>
      </dsp:txXfrm>
    </dsp:sp>
    <dsp:sp modelId="{1F22F9E6-B69B-453E-B7ED-46010DB3072B}">
      <dsp:nvSpPr>
        <dsp:cNvPr id="0" name=""/>
        <dsp:cNvSpPr/>
      </dsp:nvSpPr>
      <dsp:spPr>
        <a:xfrm rot="6480000">
          <a:off x="5365674" y="2820465"/>
          <a:ext cx="391177" cy="495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 rot="10800000">
        <a:off x="5442483" y="2863662"/>
        <a:ext cx="273824" cy="297007"/>
      </dsp:txXfrm>
    </dsp:sp>
    <dsp:sp modelId="{DB06022C-F840-4222-A216-AA4DCA8431F4}">
      <dsp:nvSpPr>
        <dsp:cNvPr id="0" name=""/>
        <dsp:cNvSpPr/>
      </dsp:nvSpPr>
      <dsp:spPr>
        <a:xfrm>
          <a:off x="4483835" y="3393580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Aliyah</a:t>
          </a:r>
        </a:p>
      </dsp:txBody>
      <dsp:txXfrm>
        <a:off x="4698628" y="3608373"/>
        <a:ext cx="1037115" cy="1037115"/>
      </dsp:txXfrm>
    </dsp:sp>
    <dsp:sp modelId="{8D123C07-4C16-444F-9F3F-51B871BA1FDD}">
      <dsp:nvSpPr>
        <dsp:cNvPr id="0" name=""/>
        <dsp:cNvSpPr/>
      </dsp:nvSpPr>
      <dsp:spPr>
        <a:xfrm rot="10800000">
          <a:off x="3930282" y="3879425"/>
          <a:ext cx="391177" cy="495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 rot="10800000">
        <a:off x="4047635" y="3978427"/>
        <a:ext cx="273824" cy="297007"/>
      </dsp:txXfrm>
    </dsp:sp>
    <dsp:sp modelId="{33579D8E-5B94-42EF-ADF0-860CF70BAD3E}">
      <dsp:nvSpPr>
        <dsp:cNvPr id="0" name=""/>
        <dsp:cNvSpPr/>
      </dsp:nvSpPr>
      <dsp:spPr>
        <a:xfrm>
          <a:off x="2279063" y="3393580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Andrea</a:t>
          </a:r>
        </a:p>
      </dsp:txBody>
      <dsp:txXfrm>
        <a:off x="2493856" y="3608373"/>
        <a:ext cx="1037115" cy="1037115"/>
      </dsp:txXfrm>
    </dsp:sp>
    <dsp:sp modelId="{D009295C-7CB8-4F98-9458-6CE2BD368928}">
      <dsp:nvSpPr>
        <dsp:cNvPr id="0" name=""/>
        <dsp:cNvSpPr/>
      </dsp:nvSpPr>
      <dsp:spPr>
        <a:xfrm rot="15120000">
          <a:off x="2479590" y="2841523"/>
          <a:ext cx="391177" cy="495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 rot="10800000">
        <a:off x="2556399" y="2996330"/>
        <a:ext cx="273824" cy="297007"/>
      </dsp:txXfrm>
    </dsp:sp>
    <dsp:sp modelId="{D78023DD-FE33-4AC1-8103-A011C5FA1A24}">
      <dsp:nvSpPr>
        <dsp:cNvPr id="0" name=""/>
        <dsp:cNvSpPr/>
      </dsp:nvSpPr>
      <dsp:spPr>
        <a:xfrm>
          <a:off x="1597751" y="1296718"/>
          <a:ext cx="1466701" cy="14667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Chloe</a:t>
          </a:r>
        </a:p>
      </dsp:txBody>
      <dsp:txXfrm>
        <a:off x="1812544" y="1511511"/>
        <a:ext cx="1037115" cy="1037115"/>
      </dsp:txXfrm>
    </dsp:sp>
    <dsp:sp modelId="{EF2C6615-E57F-4929-BF15-21BD642B0D63}">
      <dsp:nvSpPr>
        <dsp:cNvPr id="0" name=""/>
        <dsp:cNvSpPr/>
      </dsp:nvSpPr>
      <dsp:spPr>
        <a:xfrm rot="19440000">
          <a:off x="3018405" y="1141104"/>
          <a:ext cx="391177" cy="495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/>
        </a:p>
      </dsp:txBody>
      <dsp:txXfrm>
        <a:off x="3029611" y="1274595"/>
        <a:ext cx="273824" cy="2970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2599C-2343-4222-8881-25E1E1212100}">
      <dsp:nvSpPr>
        <dsp:cNvPr id="0" name=""/>
        <dsp:cNvSpPr/>
      </dsp:nvSpPr>
      <dsp:spPr>
        <a:xfrm>
          <a:off x="1173963" y="1932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Materials</a:t>
          </a:r>
          <a:endParaRPr lang="en-GB" sz="3300" kern="1200" dirty="0"/>
        </a:p>
      </dsp:txBody>
      <dsp:txXfrm>
        <a:off x="1173963" y="1932"/>
        <a:ext cx="2800796" cy="1680477"/>
      </dsp:txXfrm>
    </dsp:sp>
    <dsp:sp modelId="{97654ACF-4B0E-4CFF-BFD2-A3020A920EEF}">
      <dsp:nvSpPr>
        <dsp:cNvPr id="0" name=""/>
        <dsp:cNvSpPr/>
      </dsp:nvSpPr>
      <dsp:spPr>
        <a:xfrm>
          <a:off x="4254839" y="1932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15966"/>
            <a:lumOff val="12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Justify Strategy</a:t>
          </a:r>
          <a:endParaRPr lang="en-GB" sz="3300" b="0" i="0" u="none" kern="1200" dirty="0"/>
        </a:p>
      </dsp:txBody>
      <dsp:txXfrm>
        <a:off x="4254839" y="1932"/>
        <a:ext cx="2800796" cy="1680477"/>
      </dsp:txXfrm>
    </dsp:sp>
    <dsp:sp modelId="{1851ECCB-10DE-4344-9A61-86318E03BDC2}">
      <dsp:nvSpPr>
        <dsp:cNvPr id="0" name=""/>
        <dsp:cNvSpPr/>
      </dsp:nvSpPr>
      <dsp:spPr>
        <a:xfrm>
          <a:off x="1173963" y="1962489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31933"/>
            <a:lumOff val="241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Critique Strategy</a:t>
          </a:r>
          <a:endParaRPr lang="en-GB" sz="3300" b="0" i="0" u="none" kern="1200" dirty="0"/>
        </a:p>
      </dsp:txBody>
      <dsp:txXfrm>
        <a:off x="1173963" y="1962489"/>
        <a:ext cx="2800796" cy="1680477"/>
      </dsp:txXfrm>
    </dsp:sp>
    <dsp:sp modelId="{A5ACD8A8-07B0-46B6-935A-336E58844361}">
      <dsp:nvSpPr>
        <dsp:cNvPr id="0" name=""/>
        <dsp:cNvSpPr/>
      </dsp:nvSpPr>
      <dsp:spPr>
        <a:xfrm>
          <a:off x="4254839" y="1962489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47899"/>
            <a:lumOff val="362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i="0" u="none" kern="1200" dirty="0"/>
            <a:t>Appropriate-ness</a:t>
          </a:r>
          <a:endParaRPr lang="en-GB" sz="3300" b="0" i="0" u="none" kern="1200" dirty="0"/>
        </a:p>
      </dsp:txBody>
      <dsp:txXfrm>
        <a:off x="4254839" y="1962489"/>
        <a:ext cx="2800796" cy="1680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28T09:31:52.2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28T09:32:02.18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D2A8-8F95-47C2-ABE1-A779F5A43C9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663E2-27CE-4C79-91D3-7F5C4262D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9607AD-7AAF-2EDF-C412-812FF7F3B58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BC046806-B888-EA54-A7F7-EC485E779E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434DD393-B7DE-B376-27BE-92D1E7CEB3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736DA9D2-098A-01E4-69A3-A7C3A0EEC3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E904ECC-5757-97B1-2C86-F5470E51B5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187C6513-5AC6-28D7-6A7C-C3FCEC0262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2AAEA4F0-9A40-134F-A28C-B0F65D2E7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F73866A-497F-8BA0-122F-CF73972BB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360604E4-4CC6-3C71-F886-C7198BF52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5959805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12569"/>
      </p:ext>
    </p:extLst>
  </p:cSld>
  <p:clrMapOvr>
    <a:masterClrMapping/>
  </p:clrMapOvr>
  <p:transition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240842164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782778189"/>
      </p:ext>
    </p:extLst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06752833"/>
      </p:ext>
    </p:extLst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115991555"/>
      </p:ext>
    </p:extLst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2859685012"/>
      </p:ext>
    </p:extLst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148999050"/>
      </p:ext>
    </p:extLst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658548261"/>
      </p:ext>
    </p:extLst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1696665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50105972"/>
      </p:ext>
    </p:extLst>
  </p:cSld>
  <p:clrMapOvr>
    <a:masterClrMapping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1612589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86867"/>
      </p:ext>
    </p:extLst>
  </p:cSld>
  <p:clrMapOvr>
    <a:masterClrMapping/>
  </p:clrMapOvr>
  <p:transition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819100"/>
      </p:ext>
    </p:extLst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184500"/>
      </p:ext>
    </p:extLst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170055"/>
      </p:ext>
    </p:extLst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926829"/>
      </p:ext>
    </p:extLst>
  </p:cSld>
  <p:clrMapOvr>
    <a:masterClrMapping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818251"/>
      </p:ext>
    </p:extLst>
  </p:cSld>
  <p:clrMapOvr>
    <a:masterClrMapping/>
  </p:clrMapOvr>
  <p:transition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015067"/>
      </p:ext>
    </p:extLst>
  </p:cSld>
  <p:clrMapOvr>
    <a:masterClrMapping/>
  </p:clrMapOvr>
  <p:transition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09866"/>
      </p:ext>
    </p:extLst>
  </p:cSld>
  <p:clrMapOvr>
    <a:masterClrMapping/>
  </p:clrMapOvr>
  <p:transition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no image)">
    <p:bg>
      <p:bgPr>
        <a:solidFill>
          <a:srgbClr val="FFF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42833"/>
            <a:ext cx="8534400" cy="604513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96689"/>
            <a:ext cx="10972800" cy="1143000"/>
          </a:xfrm>
        </p:spPr>
        <p:txBody>
          <a:bodyPr/>
          <a:lstStyle>
            <a:lvl1pPr algn="l">
              <a:defRPr sz="5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 userDrawn="1"/>
        </p:nvSpPr>
        <p:spPr>
          <a:xfrm>
            <a:off x="8454185" y="800593"/>
            <a:ext cx="3128216" cy="257244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None/>
              <a:defRPr sz="1200" b="0" kern="1200" baseline="0">
                <a:solidFill>
                  <a:srgbClr val="003E7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273581"/>
            <a:ext cx="8534400" cy="339811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00254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2591958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609599" y="2346581"/>
            <a:ext cx="5267836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6314564" y="2346581"/>
            <a:ext cx="5267837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84897866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 sz="1200"/>
            </a:lvl3pPr>
            <a:lvl4pPr>
              <a:buClr>
                <a:srgbClr val="002548"/>
              </a:buClr>
              <a:defRPr sz="1200"/>
            </a:lvl4pPr>
            <a:lvl5pPr>
              <a:buClr>
                <a:srgbClr val="002548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84561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5993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618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99831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0726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327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80476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97917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71DEBE8B-294B-FA17-D02A-AFA82C332B3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2D78D2C-B9D5-3478-8A89-F302449DB0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78D9C07-5B10-7A38-DB54-3AE5E71DFD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A8E70677-7A24-ECC3-CAE5-56E0522D03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0507E5D9-1949-B156-40AD-B363103537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0BEDCB1-A5A2-B9D2-2000-38168529D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B00D67-BFD2-9564-BDA5-0C453781B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C1F1A2C8-E37D-D20D-7251-59C621635C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714AC2-8B52-B67E-D93D-F901FA26A1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22650088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68527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61653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42572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2930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275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5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C3AA3-583A-FAA0-FA77-B90005143B11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404012342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9632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673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35159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5D4D1-4EA3-2919-A16F-9B86255865E6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9522444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85514D7-7F47-0912-8FC2-5C9EC394A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4CD4C7E-3FC5-D5E5-AB9F-F46590E690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CEBE554-C2D2-3534-68E0-A5BB92623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031ACB12-1737-ADB6-91AB-1110D13E7E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4395CA0D-F844-E5A9-54E6-11FC05F549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40864C2-21FB-E7CD-7009-949B01BAD4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D190E13-E075-FD66-DCE2-1F252F31F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0265570-2A81-7901-B41A-026BE6276B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ECC2667-0AAC-41FD-7614-2ED15A7C2D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0871990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15979751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8373312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4391633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883639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6251896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9864895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2261603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07104361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359396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7901368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8795E0-FDDC-656B-D54B-28408A30676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5F1DFE7-CD24-AC75-9E54-7A3433A7A9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37AA4285-7F5C-0AAD-093B-748F713C93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7749835-377E-F31F-EB28-12F6BDFD69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5B4CE89-C942-754B-7656-2F79F581F0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9261D6-9C04-69C8-05C2-EB91ACB398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E23D8A7-A01C-D7F0-5CCE-EAFD1205C8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98B97FB-E808-D80C-711D-5CFB3C6014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5BEDAD8-7AB1-9F6C-AE37-ED2099FC7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43247845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29504598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16796034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1088551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9025825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86172757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67299058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418987903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9221772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"/>
            <a:ext cx="12193489" cy="685799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061419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7F50A8E-5675-FDF5-081E-59475E265C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DA4901-DFD7-6B8E-6D7B-D54575D79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7D099C-3689-A286-21A2-60166ADC54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D12DCAF-6016-8C54-0BAE-B0488FB3E2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CD79449-F541-6DE5-AFB4-24865364F3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67C5FD0-E91D-FCD8-C3FE-FE81EFB34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F9D9D2A-EF46-256B-6F2F-F0C2E311B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73DC1FE-CF39-4054-8DBB-BDCF9BFCAB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A7C4218-B0E9-F37C-149E-EBCAFA66E3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0752523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8E4E9E1E-1F50-0445-0600-84E5E564A4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6DCE05D-5B9B-6B98-B381-11EC1EFA61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EF0E946-1E84-C217-7023-508C53040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66994E5-9316-13A2-8F82-90982A343B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4729AAD-A07B-EF49-ADBE-C3B685FBF5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72E487F-C364-0A27-B22F-363588A072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502D58C-4030-E5CD-3967-0B5416E4D7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FF06C1A-44C2-9B61-A16E-1AF175CC57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727D33C-008A-B952-F9EB-EDF2D5E874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777267197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C9E98DC-CE77-0C6B-A77B-CD4E2E7D4AB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59BC67B-ADC0-0751-B0EE-0C7FDB0EDC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E8BCD8A-F4F6-FC37-96FB-8B96CFEBFD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CB0AA7C-1083-A40A-B1A0-04B4B96CAE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7C5E5E6-EFF3-D9D7-2075-0D5D3CF0F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73AC0DD-486E-839E-5DF0-CDDA48593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9F8C841-ED49-998D-B323-70913E188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F854E00-9301-71E5-8178-2037933D7F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B134630-68E3-7E72-31B5-00174B010A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91056722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DB761486-7A68-2BC1-5083-A15A4C58AD3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F5F36C8-DFD4-313D-437B-DF7A8DC7A9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74A7A0-658B-95E8-37FD-45DFD2E9F8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03915DD-54A2-FC90-704D-09FC31902D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4736A40-CF01-9B24-680B-FE622EE2ED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82F76D9-C5F5-4635-4734-BECF3401AD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48ADA05-3FD7-C19E-387E-C41E978D6B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3B21FA7-F404-6D2C-710D-1D60FF14D7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1CD37D-3E1E-0806-971A-B31FA2E0FA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495803956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1063D08B-C972-F169-2B73-CFEDC6030C8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D81535D-2A46-5A20-01CF-5DD2DA7C08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B018223-E299-3738-CBF0-693AFCB919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F610301-635F-3AF6-4A25-95D8769C27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1382C11-B8EA-0898-0941-915848B821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1C3A4F7-A25C-5D72-7228-7BFBA762EF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40CFFCC-11D3-8CCC-CC49-A3AE1D870B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1E6DAD5-05B6-75DF-85EE-AD075C1BE9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ECC2F0C-5669-5402-DFFD-28E8C412E4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04420734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5A885236-BEFA-5B58-5978-804689B010B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D9A764F-BA2B-E58A-5366-C8E2464797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BDF6B1-6FA6-32B1-AB6D-94745AFFEB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394840-561A-120B-C0CC-261CB4EDB8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E41FA9CD-9423-B21B-564E-B1C53E1BFA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46480F1-0E1E-5A43-6599-0ECF26BB58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3CC2FA2-0B50-6D56-DDA1-51F1D60B51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C12C966-2C08-EF14-147C-186059B3D4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0F765AD-048A-5F45-3174-385EDBB802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761291695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7EA1C465-0DA2-C25C-28A6-88DAA5CEEC2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1BC4387-0469-F9FA-15D9-E3E33816BA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1AD462A-A321-9DE1-3589-DCF0C0C0F1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13D842F-FA61-C0A0-D468-35C1B26C04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BDD896D6-C273-B454-658D-766784493D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C1BB505-E455-9C0E-ED96-9949CF9C97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CCB9683-9567-CD39-B53F-C113CF37BA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3A35C3D-3589-B558-DF63-CC0A67CC74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7A74747-5687-A282-8FB4-9179877A30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40326834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B5FE95BC-A510-AFC3-AB66-629DCB1E1A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EF98960-532D-2943-03E7-66666250BF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1AB4266-C708-D507-D728-05FCC3B6AB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8CD9836-330B-EA93-D4CF-E26DEF8072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CE677EBE-1D8A-7ACA-4BA2-610E320C6E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FF2B21E-85E3-11EA-F25F-0D71EE625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5D32E5A-0C3E-5D9F-B05A-6BF8235D53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59C3AC8-65A2-BCC1-1AD5-F78CE907AB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BE1F1BD-9614-9A9A-F185-D4D671D588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6932324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265F1D5D-F297-D45A-8F06-07A8A5D3E70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DEF0B70-8BE5-8607-8440-0C680A8A26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D55EFDB-485B-9F71-DABD-A410A1222F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9DFCFA6-C20E-01D0-AFE2-D3C184FB2D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4A9ACAEC-2A3C-6E91-175D-EF28F720BF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7BC33D3-E092-0FD2-A075-B543847A19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DFEAE05E-424E-A2A5-96FA-3B5705C3E9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57AE428-93A3-2994-C96C-822EDBF43E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A600D29-EA28-3159-DDE8-8C1C867CFB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861647863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6A85CE3D-DB93-CB85-1685-3B58C80F2E8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B04679C-6ACA-D423-88F0-5363936947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ACB45F6-6422-F1FC-AB78-BB520C40980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C77A9FF-8E61-8C6F-60E4-16B24BD1E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ACB1718-5170-6375-CC14-7F1A3F6DA6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8370B32-8D5C-3B28-E18C-CEB2E03474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94C62E6A-D4D3-1193-A10D-9AAF1F08E0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F9DB91E4-9289-28BE-EDCC-D4BA96D06F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422A333-2FAF-15FD-FC43-B229F442A3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83371753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443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9939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652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288558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896719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226486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29024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03334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264879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689727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82915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999131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5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2" y="327820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7516182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939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4669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6384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26107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5858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95970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47767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56086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63662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24803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0667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93689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980370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1540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7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146774957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96074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5788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803618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995235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39635899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06395976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77332222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819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57AF5-1C0C-CA22-2452-DD2857C481EA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114277937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65065361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93569060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3226118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0070496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8784684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354154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33955305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640183430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74509294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858776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F4440-CEDC-0D92-E0D5-5C1E3B5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021F-8558-9528-DA3D-486CCDBE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232" y="1394619"/>
            <a:ext cx="11541025" cy="48664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1A8F0-AC4B-E4A0-94D0-99C4BFD97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1349" y="6393702"/>
            <a:ext cx="1233647" cy="13727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8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FC7A-298A-77A0-6596-56B0B3FD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5261" y="6393702"/>
            <a:ext cx="3423452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5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7C40-7EB7-0CFD-6F6C-54AE57DE1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36755" y="6393702"/>
            <a:ext cx="318491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850" b="1">
                <a:solidFill>
                  <a:schemeClr val="accent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6CDD9-97E9-735B-8549-0F3AE3CCAC5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47CD8-3E40-B509-BD6D-ECF7A61018A2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1634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  <p:sldLayoutId id="2147483812" r:id="rId19"/>
    <p:sldLayoutId id="2147483813" r:id="rId20"/>
    <p:sldLayoutId id="2147483814" r:id="rId21"/>
    <p:sldLayoutId id="2147483815" r:id="rId22"/>
    <p:sldLayoutId id="2147483816" r:id="rId23"/>
    <p:sldLayoutId id="2147483817" r:id="rId24"/>
    <p:sldLayoutId id="2147483818" r:id="rId25"/>
    <p:sldLayoutId id="2147483819" r:id="rId26"/>
    <p:sldLayoutId id="2147483820" r:id="rId27"/>
    <p:sldLayoutId id="2147483821" r:id="rId28"/>
    <p:sldLayoutId id="2147483822" r:id="rId29"/>
    <p:sldLayoutId id="2147483823" r:id="rId30"/>
    <p:sldLayoutId id="2147483824" r:id="rId31"/>
    <p:sldLayoutId id="2147483825" r:id="rId32"/>
    <p:sldLayoutId id="2147483826" r:id="rId33"/>
    <p:sldLayoutId id="2147483827" r:id="rId34"/>
    <p:sldLayoutId id="2147483828" r:id="rId35"/>
    <p:sldLayoutId id="2147483829" r:id="rId36"/>
    <p:sldLayoutId id="2147483830" r:id="rId37"/>
    <p:sldLayoutId id="2147483831" r:id="rId38"/>
    <p:sldLayoutId id="2147483832" r:id="rId39"/>
    <p:sldLayoutId id="2147483833" r:id="rId40"/>
    <p:sldLayoutId id="2147483834" r:id="rId41"/>
    <p:sldLayoutId id="2147483835" r:id="rId42"/>
    <p:sldLayoutId id="2147483836" r:id="rId43"/>
    <p:sldLayoutId id="2147483837" r:id="rId44"/>
    <p:sldLayoutId id="2147483838" r:id="rId45"/>
    <p:sldLayoutId id="2147483839" r:id="rId46"/>
    <p:sldLayoutId id="2147483840" r:id="rId47"/>
    <p:sldLayoutId id="2147483841" r:id="rId48"/>
    <p:sldLayoutId id="2147483842" r:id="rId49"/>
    <p:sldLayoutId id="2147483843" r:id="rId50"/>
    <p:sldLayoutId id="2147483844" r:id="rId51"/>
    <p:sldLayoutId id="2147483845" r:id="rId52"/>
    <p:sldLayoutId id="2147483846" r:id="rId53"/>
    <p:sldLayoutId id="2147483847" r:id="rId54"/>
    <p:sldLayoutId id="2147483848" r:id="rId55"/>
    <p:sldLayoutId id="2147483849" r:id="rId56"/>
    <p:sldLayoutId id="2147483850" r:id="rId57"/>
    <p:sldLayoutId id="2147483851" r:id="rId58"/>
    <p:sldLayoutId id="2147483852" r:id="rId59"/>
    <p:sldLayoutId id="2147483853" r:id="rId60"/>
    <p:sldLayoutId id="2147483854" r:id="rId61"/>
    <p:sldLayoutId id="2147483855" r:id="rId62"/>
    <p:sldLayoutId id="2147483856" r:id="rId63"/>
    <p:sldLayoutId id="2147483656" r:id="rId64"/>
    <p:sldLayoutId id="2147483679" r:id="rId65"/>
    <p:sldLayoutId id="2147483680" r:id="rId66"/>
    <p:sldLayoutId id="2147483649" r:id="rId67"/>
    <p:sldLayoutId id="2147483657" r:id="rId68"/>
    <p:sldLayoutId id="2147483675" r:id="rId69"/>
    <p:sldLayoutId id="2147483650" r:id="rId70"/>
    <p:sldLayoutId id="2147483683" r:id="rId71"/>
    <p:sldLayoutId id="2147483684" r:id="rId72"/>
    <p:sldLayoutId id="2147483652" r:id="rId73"/>
    <p:sldLayoutId id="2147483685" r:id="rId74"/>
    <p:sldLayoutId id="2147483686" r:id="rId75"/>
    <p:sldLayoutId id="2147483659" r:id="rId76"/>
    <p:sldLayoutId id="2147483687" r:id="rId77"/>
    <p:sldLayoutId id="2147483688" r:id="rId78"/>
    <p:sldLayoutId id="2147483660" r:id="rId79"/>
    <p:sldLayoutId id="2147483689" r:id="rId80"/>
    <p:sldLayoutId id="2147483690" r:id="rId81"/>
    <p:sldLayoutId id="2147483676" r:id="rId82"/>
    <p:sldLayoutId id="2147483667" r:id="rId83"/>
    <p:sldLayoutId id="2147483693" r:id="rId84"/>
    <p:sldLayoutId id="2147483694" r:id="rId85"/>
    <p:sldLayoutId id="2147483666" r:id="rId86"/>
    <p:sldLayoutId id="2147483661" r:id="rId87"/>
    <p:sldLayoutId id="2147483695" r:id="rId88"/>
    <p:sldLayoutId id="2147483696" r:id="rId89"/>
    <p:sldLayoutId id="2147483669" r:id="rId90"/>
    <p:sldLayoutId id="2147483697" r:id="rId91"/>
    <p:sldLayoutId id="2147483698" r:id="rId92"/>
    <p:sldLayoutId id="2147483678" r:id="rId93"/>
    <p:sldLayoutId id="2147483699" r:id="rId94"/>
    <p:sldLayoutId id="2147483700" r:id="rId95"/>
    <p:sldLayoutId id="2147483662" r:id="rId96"/>
    <p:sldLayoutId id="2147483701" r:id="rId97"/>
    <p:sldLayoutId id="2147483702" r:id="rId98"/>
    <p:sldLayoutId id="2147483663" r:id="rId99"/>
    <p:sldLayoutId id="2147483703" r:id="rId100"/>
    <p:sldLayoutId id="2147483704" r:id="rId101"/>
    <p:sldLayoutId id="2147483664" r:id="rId102"/>
    <p:sldLayoutId id="2147483705" r:id="rId103"/>
    <p:sldLayoutId id="2147483706" r:id="rId104"/>
    <p:sldLayoutId id="2147483671" r:id="rId105"/>
    <p:sldLayoutId id="2147483707" r:id="rId106"/>
    <p:sldLayoutId id="2147483708" r:id="rId107"/>
    <p:sldLayoutId id="2147483670" r:id="rId108"/>
    <p:sldLayoutId id="2147483672" r:id="rId109"/>
    <p:sldLayoutId id="2147483674" r:id="rId110"/>
    <p:sldLayoutId id="2147483709" r:id="rId111"/>
    <p:sldLayoutId id="2147483710" r:id="rId112"/>
    <p:sldLayoutId id="2147483673" r:id="rId113"/>
    <p:sldLayoutId id="2147483654" r:id="rId114"/>
    <p:sldLayoutId id="2147483711" r:id="rId115"/>
    <p:sldLayoutId id="2147483712" r:id="rId116"/>
    <p:sldLayoutId id="2147483857" r:id="rId117"/>
    <p:sldLayoutId id="2147483858" r:id="rId118"/>
    <p:sldLayoutId id="2147483859" r:id="rId119"/>
  </p:sldLayoutIdLst>
  <p:transition>
    <p:fade/>
  </p:transition>
  <p:hf hdr="0" ftr="0" dt="0"/>
  <p:txStyles>
    <p:titleStyle>
      <a:lvl1pPr algn="l" defTabSz="685765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61991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23984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85975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3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6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18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1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06">
          <p15:clr>
            <a:srgbClr val="F26B43"/>
          </p15:clr>
        </p15:guide>
        <p15:guide id="4" pos="7475">
          <p15:clr>
            <a:srgbClr val="F26B43"/>
          </p15:clr>
        </p15:guide>
        <p15:guide id="5" orient="horz" pos="207">
          <p15:clr>
            <a:srgbClr val="F26B43"/>
          </p15:clr>
        </p15:guide>
        <p15:guide id="6" orient="horz" pos="4114">
          <p15:clr>
            <a:srgbClr val="F26B43"/>
          </p15:clr>
        </p15:guide>
        <p15:guide id="7" orient="horz" pos="3944">
          <p15:clr>
            <a:srgbClr val="F26B43"/>
          </p15:clr>
        </p15:guide>
        <p15:guide id="8" orient="horz" pos="879">
          <p15:clr>
            <a:srgbClr val="F26B43"/>
          </p15:clr>
        </p15:guide>
        <p15:guide id="9" pos="3723">
          <p15:clr>
            <a:srgbClr val="F26B43"/>
          </p15:clr>
        </p15:guide>
        <p15:guide id="10" pos="39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6.xml"/><Relationship Id="rId4" Type="http://schemas.openxmlformats.org/officeDocument/2006/relationships/hyperlink" Target="mailto:c.agg@imperial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4.xml"/><Relationship Id="rId7" Type="http://schemas.openxmlformats.org/officeDocument/2006/relationships/customXml" Target="../ink/ink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15BAE-720F-1314-442B-170561ACA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F7E3-F68C-EAF3-0915-A4AA9A32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1782700"/>
            <a:ext cx="11716587" cy="1847943"/>
          </a:xfrm>
        </p:spPr>
        <p:txBody>
          <a:bodyPr/>
          <a:lstStyle/>
          <a:p>
            <a:r>
              <a:rPr lang="en-US" sz="4000" dirty="0"/>
              <a:t>Equality, Diversity and Inclusion in </a:t>
            </a:r>
            <a:r>
              <a:rPr lang="en-US" sz="4000" dirty="0">
                <a:highlight>
                  <a:srgbClr val="FFFF00"/>
                </a:highlight>
              </a:rPr>
              <a:t>[insert department (i.e. Engineering)]</a:t>
            </a:r>
            <a:endParaRPr lang="en-GB" sz="6600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BD528-A09E-5EC1-4705-D425C72CA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3812845"/>
            <a:ext cx="9144000" cy="1322348"/>
          </a:xfrm>
        </p:spPr>
        <p:txBody>
          <a:bodyPr/>
          <a:lstStyle/>
          <a:p>
            <a:r>
              <a:rPr lang="en-GB" sz="3200" b="1" dirty="0"/>
              <a:t>Tutorial 8 – Read and Critique </a:t>
            </a:r>
          </a:p>
          <a:p>
            <a:r>
              <a:rPr lang="en-GB" sz="2400" b="1" dirty="0">
                <a:highlight>
                  <a:srgbClr val="FFFF00"/>
                </a:highlight>
              </a:rPr>
              <a:t>[insert speaker’s names]</a:t>
            </a:r>
          </a:p>
        </p:txBody>
      </p:sp>
    </p:spTree>
    <p:extLst>
      <p:ext uri="{BB962C8B-B14F-4D97-AF65-F5344CB8AC3E}">
        <p14:creationId xmlns:p14="http://schemas.microsoft.com/office/powerpoint/2010/main" val="272407211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4A2BC4-6EF8-F6A3-50EE-11EE98ED62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8" b="94695" l="8632" r="91158">
                        <a14:foregroundMark x1="10105" y1="32154" x2="65053" y2="31994"/>
                        <a14:foregroundMark x1="65053" y1="31994" x2="91368" y2="32637"/>
                        <a14:foregroundMark x1="8632" y1="35370" x2="10316" y2="94695"/>
                        <a14:foregroundMark x1="89474" y1="39711" x2="90526" y2="91479"/>
                      </a14:backgroundRemoval>
                    </a14:imgEffect>
                  </a14:imgLayer>
                </a14:imgProps>
              </a:ext>
            </a:extLst>
          </a:blip>
          <a:srcRect t="26233"/>
          <a:stretch/>
        </p:blipFill>
        <p:spPr>
          <a:xfrm>
            <a:off x="7139044" y="2496318"/>
            <a:ext cx="3239846" cy="31295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0A3DAC-A421-BE10-7B5F-79317C58CECF}"/>
              </a:ext>
            </a:extLst>
          </p:cNvPr>
          <p:cNvSpPr txBox="1"/>
          <p:nvPr/>
        </p:nvSpPr>
        <p:spPr>
          <a:xfrm>
            <a:off x="6715274" y="2092460"/>
            <a:ext cx="40146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600" b="1" dirty="0"/>
              <a:t>https://forms.office.com/e/pHBZpniFvB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FB1E7759-F0DC-04B0-35FD-D4EFE0688F9D}"/>
              </a:ext>
            </a:extLst>
          </p:cNvPr>
          <p:cNvSpPr txBox="1">
            <a:spLocks/>
          </p:cNvSpPr>
          <p:nvPr/>
        </p:nvSpPr>
        <p:spPr>
          <a:xfrm>
            <a:off x="333228" y="1201963"/>
            <a:ext cx="5143500" cy="1028479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50" b="1" dirty="0">
                <a:solidFill>
                  <a:schemeClr val="tx1"/>
                </a:solidFill>
              </a:rPr>
              <a:t>Provide feedback!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3B915808-7555-611D-8844-F314AB6387E3}"/>
              </a:ext>
            </a:extLst>
          </p:cNvPr>
          <p:cNvSpPr txBox="1">
            <a:spLocks/>
          </p:cNvSpPr>
          <p:nvPr/>
        </p:nvSpPr>
        <p:spPr>
          <a:xfrm>
            <a:off x="430899" y="2431014"/>
            <a:ext cx="4850963" cy="352461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chemeClr val="tx1"/>
                </a:solidFill>
                <a:latin typeface="+mn-lt"/>
              </a:rPr>
              <a:t>If you used this resource, please take the time to fill out this form to provide your feedback.</a:t>
            </a:r>
          </a:p>
          <a:p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dirty="0">
                <a:solidFill>
                  <a:schemeClr val="tx1"/>
                </a:solidFill>
                <a:latin typeface="+mn-lt"/>
              </a:rPr>
              <a:t>If you have any questions or require more information about the REET (Resources for Embedding EDI in Teaching) project, please contact the Project Lead using the following contact details:  </a:t>
            </a:r>
          </a:p>
          <a:p>
            <a:pPr algn="l" rtl="0" fontAlgn="base"/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b="1" dirty="0">
                <a:solidFill>
                  <a:schemeClr val="tx1"/>
                </a:solidFill>
                <a:latin typeface="+mn-lt"/>
              </a:rPr>
              <a:t>Chloe Agg </a:t>
            </a:r>
            <a:r>
              <a:rPr lang="en-GB" sz="2000" b="1" dirty="0">
                <a:solidFill>
                  <a:schemeClr val="tx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c.agg@imperial.ac.uk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0320874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D5F6E9-5087-0278-1634-EFE49917FE9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code]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A85911F-3757-5CFA-3B71-AB8707DD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/>
              <a:t>Menti</a:t>
            </a:r>
            <a:r>
              <a:rPr lang="en-GB" sz="3600" dirty="0"/>
              <a:t> - Attendance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B96B02-E09A-1105-D356-12ED2A870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664AA8E-6C8C-32AB-96D0-9715D295AF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29096C8F-5827-FBE2-6FA8-BD9BFDED4C85}"/>
              </a:ext>
            </a:extLst>
          </p:cNvPr>
          <p:cNvSpPr txBox="1">
            <a:spLocks/>
          </p:cNvSpPr>
          <p:nvPr/>
        </p:nvSpPr>
        <p:spPr>
          <a:xfrm>
            <a:off x="6924164" y="2346581"/>
            <a:ext cx="5267836" cy="36441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61991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84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75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53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6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18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1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QR code]</a:t>
            </a:r>
          </a:p>
        </p:txBody>
      </p:sp>
    </p:spTree>
    <p:extLst>
      <p:ext uri="{BB962C8B-B14F-4D97-AF65-F5344CB8AC3E}">
        <p14:creationId xmlns:p14="http://schemas.microsoft.com/office/powerpoint/2010/main" val="216414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7D31DC-FE25-C13B-8021-FE2EF593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Term 2 Structure – Week by Week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735517-AF84-C0BB-4794-42F04C90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064509"/>
              </p:ext>
            </p:extLst>
          </p:nvPr>
        </p:nvGraphicFramePr>
        <p:xfrm>
          <a:off x="489284" y="1381960"/>
          <a:ext cx="11093116" cy="4441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F267D3-38BC-080D-446F-FFE6DDA9E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7E20E9-5E2C-4736-7EB5-7CBCC54269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6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2B0E-0ABD-28BD-A079-67AAA09E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Today’s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214DC7-D9AE-9F1F-6658-3D6E5B5C9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59719"/>
              </p:ext>
            </p:extLst>
          </p:nvPr>
        </p:nvGraphicFramePr>
        <p:xfrm>
          <a:off x="325800" y="1488185"/>
          <a:ext cx="11256600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F30A3-93A8-A279-8238-FD3AAD7273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C4230AF7-450F-5F3B-471C-1D85888A3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034537"/>
              </p:ext>
            </p:extLst>
          </p:nvPr>
        </p:nvGraphicFramePr>
        <p:xfrm>
          <a:off x="325799" y="3544190"/>
          <a:ext cx="11256599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50FEDD1-3EBA-0663-62AF-1F5A7997CD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9F8C445-8323-2C67-E549-C80E801A4E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130157"/>
          <a:ext cx="8229600" cy="4861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46057-003E-5CFA-A083-466E6BD6C9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A554F9-1E65-C662-5CE5-1C62F989AF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323617-9F0B-8713-E9CE-E12C5276F52B}"/>
                  </a:ext>
                </a:extLst>
              </p14:cNvPr>
              <p14:cNvContentPartPr/>
              <p14:nvPr/>
            </p14:nvContentPartPr>
            <p14:xfrm>
              <a:off x="6758504" y="4491678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323617-9F0B-8713-E9CE-E12C5276F52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52384" y="4485558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F59985B-41F4-473F-5696-3D19868D5866}"/>
                  </a:ext>
                </a:extLst>
              </p14:cNvPr>
              <p14:cNvContentPartPr/>
              <p14:nvPr/>
            </p14:nvContentPartPr>
            <p14:xfrm>
              <a:off x="4531904" y="3286398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F59985B-41F4-473F-5696-3D19868D586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25784" y="3280278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970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6033-997B-1980-5441-D5CCAB42A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EE5F-E08C-291F-39DD-6B40AE61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kern="0" dirty="0">
                <a:latin typeface="Calibri" panose="020F0502020204030204" pitchFamily="34" charset="0"/>
                <a:ea typeface="Calibri" panose="020F0502020204030204" pitchFamily="34" charset="0"/>
              </a:rPr>
              <a:t>Review another team’s draft comms WITHOUT their explanation.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kern="0" dirty="0">
                <a:latin typeface="Calibri" panose="020F0502020204030204" pitchFamily="34" charset="0"/>
                <a:ea typeface="Calibri" panose="020F0502020204030204" pitchFamily="34" charset="0"/>
              </a:rPr>
              <a:t>Write down what you think they want participants to take away from the information.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kern="0" dirty="0">
                <a:latin typeface="Calibri" panose="020F0502020204030204" pitchFamily="34" charset="0"/>
                <a:ea typeface="Calibri" panose="020F0502020204030204" pitchFamily="34" charset="0"/>
              </a:rPr>
              <a:t>Write down your critiques.</a:t>
            </a:r>
            <a:endParaRPr lang="en-GB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5CC42-0B69-0AF7-1D29-1D83B9BA14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7754D1-7056-63EC-C671-DFB86783C4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9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9C380D-9828-80ED-68EE-268AC183B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216680"/>
              </p:ext>
            </p:extLst>
          </p:nvPr>
        </p:nvGraphicFramePr>
        <p:xfrm>
          <a:off x="272717" y="192504"/>
          <a:ext cx="11470104" cy="609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5520">
                  <a:extLst>
                    <a:ext uri="{9D8B030D-6E8A-4147-A177-3AD203B41FA5}">
                      <a16:colId xmlns:a16="http://schemas.microsoft.com/office/drawing/2014/main" val="275091114"/>
                    </a:ext>
                  </a:extLst>
                </a:gridCol>
                <a:gridCol w="3080349">
                  <a:extLst>
                    <a:ext uri="{9D8B030D-6E8A-4147-A177-3AD203B41FA5}">
                      <a16:colId xmlns:a16="http://schemas.microsoft.com/office/drawing/2014/main" val="4081213005"/>
                    </a:ext>
                  </a:extLst>
                </a:gridCol>
                <a:gridCol w="5314235">
                  <a:extLst>
                    <a:ext uri="{9D8B030D-6E8A-4147-A177-3AD203B41FA5}">
                      <a16:colId xmlns:a16="http://schemas.microsoft.com/office/drawing/2014/main" val="1683364535"/>
                    </a:ext>
                  </a:extLst>
                </a:gridCol>
              </a:tblGrid>
              <a:tr h="1094784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Communicate: Create a poster/video we can use to share your finalised initiative idea to generate interest amongst participants or other stakeholders. Explain why you have chosen this methodology and its limitations.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23325"/>
                  </a:ext>
                </a:extLst>
              </a:tr>
              <a:tr h="2418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Develop communications strategy and materials (25%)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Poster/video plus max 500 words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[Materials]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video/poster is of high quality and communicates the initiative well.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5798951"/>
                  </a:ext>
                </a:extLst>
              </a:tr>
              <a:tr h="1094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Justification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reason for this methodology and design is explained relative to the other choices made around the EDI initiative.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352186"/>
                  </a:ext>
                </a:extLst>
              </a:tr>
              <a:tr h="764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Critique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The limits or issues of the communication strategy are understood and explained.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835239"/>
                  </a:ext>
                </a:extLst>
              </a:tr>
              <a:tr h="723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Appropriateness of strategy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The selected strategy is appropriate for the target group and intended audience.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48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8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4D8E-51CC-1F97-363B-A6A6D1DC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Evaluate the Initiative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089676-B9E4-A5BA-4CAE-40844A0E0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498208"/>
              </p:ext>
            </p:extLst>
          </p:nvPr>
        </p:nvGraphicFramePr>
        <p:xfrm>
          <a:off x="1981200" y="2346325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6D037-088D-EA2B-B06B-7865FA067E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B4246-8DED-3315-AFCB-AB0888812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00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3933-CFA4-A0DE-CC05-96FEACF7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Q&amp;A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8B4C19-06E6-EEB7-2727-DC5740344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0E6E2-A9DD-4695-DD6A-A32A4EC7F008}"/>
              </a:ext>
            </a:extLst>
          </p:cNvPr>
          <p:cNvSpPr txBox="1">
            <a:spLocks/>
          </p:cNvSpPr>
          <p:nvPr/>
        </p:nvSpPr>
        <p:spPr>
          <a:xfrm>
            <a:off x="6208295" y="2096689"/>
            <a:ext cx="5077326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>
                <a:solidFill>
                  <a:srgbClr val="003E7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[insert QR code for </a:t>
            </a:r>
            <a:r>
              <a:rPr lang="en-GB" sz="3200" b="1" dirty="0" err="1">
                <a:solidFill>
                  <a:schemeClr val="accent1"/>
                </a:solidFill>
                <a:highlight>
                  <a:srgbClr val="FFFF00"/>
                </a:highlight>
              </a:rPr>
              <a:t>mentimeter</a:t>
            </a:r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 quiz]</a:t>
            </a:r>
          </a:p>
        </p:txBody>
      </p:sp>
    </p:spTree>
    <p:extLst>
      <p:ext uri="{BB962C8B-B14F-4D97-AF65-F5344CB8AC3E}">
        <p14:creationId xmlns:p14="http://schemas.microsoft.com/office/powerpoint/2010/main" val="34779690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Imperial colour theme">
      <a:dk1>
        <a:sysClr val="windowText" lastClr="000000"/>
      </a:dk1>
      <a:lt1>
        <a:sysClr val="window" lastClr="FFFFFF"/>
      </a:lt1>
      <a:dk2>
        <a:srgbClr val="000080"/>
      </a:dk2>
      <a:lt2>
        <a:srgbClr val="F5F5F5"/>
      </a:lt2>
      <a:accent1>
        <a:srgbClr val="0000CD"/>
      </a:accent1>
      <a:accent2>
        <a:srgbClr val="C71585"/>
      </a:accent2>
      <a:accent3>
        <a:srgbClr val="7B68EE"/>
      </a:accent3>
      <a:accent4>
        <a:srgbClr val="FF0000"/>
      </a:accent4>
      <a:accent5>
        <a:srgbClr val="FF4500"/>
      </a:accent5>
      <a:accent6>
        <a:srgbClr val="006400"/>
      </a:accent6>
      <a:hlink>
        <a:srgbClr val="000080"/>
      </a:hlink>
      <a:folHlink>
        <a:srgbClr val="C71585"/>
      </a:folHlink>
    </a:clrScheme>
    <a:fontScheme name="Imperial College Standard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5000"/>
          </a:lnSpc>
          <a:defRPr sz="1600" dirty="0">
            <a:solidFill>
              <a:schemeClr val="tx1"/>
            </a:solidFill>
          </a:defRPr>
        </a:defPPr>
      </a:lstStyle>
    </a:txDef>
  </a:objectDefaults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Theme1" id="{6E13134C-E877-445E-91A3-4000DD472A85}" vid="{2C5C950A-46A6-4D8B-BEFB-80134F3EC5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7DA4588C67D4BADB579CD5605472B" ma:contentTypeVersion="10" ma:contentTypeDescription="Create a new document." ma:contentTypeScope="" ma:versionID="8b12bc343363f3699b210f819a2fbfda">
  <xsd:schema xmlns:xsd="http://www.w3.org/2001/XMLSchema" xmlns:xs="http://www.w3.org/2001/XMLSchema" xmlns:p="http://schemas.microsoft.com/office/2006/metadata/properties" xmlns:ns2="a4189ba5-e770-4bca-b5d0-cec4ac3646b4" xmlns:ns3="e6617a15-db68-417d-8af8-66105e43eec8" targetNamespace="http://schemas.microsoft.com/office/2006/metadata/properties" ma:root="true" ma:fieldsID="86d951fbedc7295acb58bb8c6ce115a0" ns2:_="" ns3:_="">
    <xsd:import namespace="a4189ba5-e770-4bca-b5d0-cec4ac3646b4"/>
    <xsd:import namespace="e6617a15-db68-417d-8af8-66105e43ee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89ba5-e770-4bca-b5d0-cec4ac364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17a15-db68-417d-8af8-66105e43ee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a360ea-192c-41ba-a85a-f713395c19cd}" ma:internalName="TaxCatchAll" ma:showField="CatchAllData" ma:web="e6617a15-db68-417d-8af8-66105e43ee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17a15-db68-417d-8af8-66105e43eec8" xsi:nil="true"/>
    <lcf76f155ced4ddcb4097134ff3c332f xmlns="a4189ba5-e770-4bca-b5d0-cec4ac3646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309748-E575-4B1F-B55C-FA3AF16A5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89ba5-e770-4bca-b5d0-cec4ac3646b4"/>
    <ds:schemaRef ds:uri="e6617a15-db68-417d-8af8-66105e43ee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7BF70-B087-4AE3-B145-4900E94BAF24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e6617a15-db68-417d-8af8-66105e43eec8"/>
    <ds:schemaRef ds:uri="http://purl.org/dc/terms/"/>
    <ds:schemaRef ds:uri="http://schemas.microsoft.com/office/2006/documentManagement/types"/>
    <ds:schemaRef ds:uri="a4189ba5-e770-4bca-b5d0-cec4ac3646b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02E307-75FB-4981-8F8F-44B8EEA73F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5916</TotalTime>
  <Words>417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MentiText</vt:lpstr>
      <vt:lpstr>Theme1</vt:lpstr>
      <vt:lpstr>Equality, Diversity and Inclusion in [insert department (i.e. Engineering)]</vt:lpstr>
      <vt:lpstr>Menti - Attendance</vt:lpstr>
      <vt:lpstr>Term 2 Structure – Week by Week</vt:lpstr>
      <vt:lpstr>Today’s Structure</vt:lpstr>
      <vt:lpstr>PowerPoint Presentation</vt:lpstr>
      <vt:lpstr>Task</vt:lpstr>
      <vt:lpstr>PowerPoint Presentation</vt:lpstr>
      <vt:lpstr>Evaluate the Initiative</vt:lpstr>
      <vt:lpstr>Q&amp;A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an Active Bystander</dc:title>
  <dc:creator>Birdi, Amber</dc:creator>
  <cp:lastModifiedBy>Birdi, Amber</cp:lastModifiedBy>
  <cp:revision>12</cp:revision>
  <dcterms:created xsi:type="dcterms:W3CDTF">2024-07-11T12:10:02Z</dcterms:created>
  <dcterms:modified xsi:type="dcterms:W3CDTF">2024-08-08T16:14:10Z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0x0101004C17DA4588C67D4BADB579CD5605472B</vt:lpwstr>
  </property>
  <property fmtid="{D5CDD505-2E9C-101B-9397-08002B2CF9AE}" pid="3" name="MediaServiceImageTags">
    <vt:lpwstr/>
  </property>
</Properties>
</file>