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3" r:id="rId4"/>
  </p:sldMasterIdLst>
  <p:notesMasterIdLst>
    <p:notesMasterId r:id="rId24"/>
  </p:notesMasterIdLst>
  <p:sldIdLst>
    <p:sldId id="1864" r:id="rId5"/>
    <p:sldId id="1846" r:id="rId6"/>
    <p:sldId id="1865" r:id="rId7"/>
    <p:sldId id="1866" r:id="rId8"/>
    <p:sldId id="1878" r:id="rId9"/>
    <p:sldId id="1868" r:id="rId10"/>
    <p:sldId id="1871" r:id="rId11"/>
    <p:sldId id="1872" r:id="rId12"/>
    <p:sldId id="1873" r:id="rId13"/>
    <p:sldId id="1869" r:id="rId14"/>
    <p:sldId id="1870" r:id="rId15"/>
    <p:sldId id="1874" r:id="rId16"/>
    <p:sldId id="1876" r:id="rId17"/>
    <p:sldId id="1879" r:id="rId18"/>
    <p:sldId id="1877" r:id="rId19"/>
    <p:sldId id="1880" r:id="rId20"/>
    <p:sldId id="1881" r:id="rId21"/>
    <p:sldId id="1875" r:id="rId22"/>
    <p:sldId id="339" r:id="rId23"/>
  </p:sldIdLst>
  <p:sldSz cx="12192000" cy="6858000"/>
  <p:notesSz cx="6858000" cy="9144000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423757-609A-7EBC-9CEA-884FDC6C292D}" name="Birdi, Amber" initials="BA" userId="S::ab1220@ic.ac.uk::47b082eb-cd59-4925-994b-b8462c63b10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3C6"/>
    <a:srgbClr val="FBF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E02E4-7009-4867-A8DA-6F4AB16199CF}" v="1" dt="2024-08-08T15:07:06.639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5" autoAdjust="0"/>
    <p:restoredTop sz="85109" autoAdjust="0"/>
  </p:normalViewPr>
  <p:slideViewPr>
    <p:cSldViewPr snapToGrid="0" showGuides="1">
      <p:cViewPr varScale="1">
        <p:scale>
          <a:sx n="53" d="100"/>
          <a:sy n="53" d="100"/>
        </p:scale>
        <p:origin x="121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rdi, Amber" userId="47b082eb-cd59-4925-994b-b8462c63b10c" providerId="ADAL" clId="{134E02E4-7009-4867-A8DA-6F4AB16199CF}"/>
    <pc:docChg chg="addSld modSld">
      <pc:chgData name="Birdi, Amber" userId="47b082eb-cd59-4925-994b-b8462c63b10c" providerId="ADAL" clId="{134E02E4-7009-4867-A8DA-6F4AB16199CF}" dt="2024-08-08T15:07:06.635" v="0"/>
      <pc:docMkLst>
        <pc:docMk/>
      </pc:docMkLst>
      <pc:sldChg chg="add">
        <pc:chgData name="Birdi, Amber" userId="47b082eb-cd59-4925-994b-b8462c63b10c" providerId="ADAL" clId="{134E02E4-7009-4867-A8DA-6F4AB16199CF}" dt="2024-08-08T15:07:06.635" v="0"/>
        <pc:sldMkLst>
          <pc:docMk/>
          <pc:sldMk cId="3032087480" sldId="339"/>
        </pc:sldMkLst>
      </pc:sldChg>
    </pc:docChg>
  </pc:docChgLst>
  <pc:docChgLst>
    <pc:chgData name="Birdi, Amber" userId="47b082eb-cd59-4925-994b-b8462c63b10c" providerId="ADAL" clId="{47AFBADB-A67F-4831-94AC-4754A3060B35}"/>
    <pc:docChg chg="custSel addSld delSld modSld">
      <pc:chgData name="Birdi, Amber" userId="47b082eb-cd59-4925-994b-b8462c63b10c" providerId="ADAL" clId="{47AFBADB-A67F-4831-94AC-4754A3060B35}" dt="2024-07-16T14:25:05.951" v="223" actId="113"/>
      <pc:docMkLst>
        <pc:docMk/>
      </pc:docMkLst>
      <pc:sldChg chg="del">
        <pc:chgData name="Birdi, Amber" userId="47b082eb-cd59-4925-994b-b8462c63b10c" providerId="ADAL" clId="{47AFBADB-A67F-4831-94AC-4754A3060B35}" dt="2024-07-16T14:17:53.324" v="2" actId="47"/>
        <pc:sldMkLst>
          <pc:docMk/>
          <pc:sldMk cId="1786097481" sldId="257"/>
        </pc:sldMkLst>
      </pc:sldChg>
      <pc:sldChg chg="del">
        <pc:chgData name="Birdi, Amber" userId="47b082eb-cd59-4925-994b-b8462c63b10c" providerId="ADAL" clId="{47AFBADB-A67F-4831-94AC-4754A3060B35}" dt="2024-07-16T14:17:52.974" v="0" actId="47"/>
        <pc:sldMkLst>
          <pc:docMk/>
          <pc:sldMk cId="3963125807" sldId="276"/>
        </pc:sldMkLst>
      </pc:sldChg>
      <pc:sldChg chg="del">
        <pc:chgData name="Birdi, Amber" userId="47b082eb-cd59-4925-994b-b8462c63b10c" providerId="ADAL" clId="{47AFBADB-A67F-4831-94AC-4754A3060B35}" dt="2024-07-16T14:17:53.128" v="1" actId="47"/>
        <pc:sldMkLst>
          <pc:docMk/>
          <pc:sldMk cId="2960610373" sldId="277"/>
        </pc:sldMkLst>
      </pc:sldChg>
      <pc:sldChg chg="del">
        <pc:chgData name="Birdi, Amber" userId="47b082eb-cd59-4925-994b-b8462c63b10c" providerId="ADAL" clId="{47AFBADB-A67F-4831-94AC-4754A3060B35}" dt="2024-07-16T14:17:54.165" v="8" actId="47"/>
        <pc:sldMkLst>
          <pc:docMk/>
          <pc:sldMk cId="3625478843" sldId="284"/>
        </pc:sldMkLst>
      </pc:sldChg>
      <pc:sldChg chg="del">
        <pc:chgData name="Birdi, Amber" userId="47b082eb-cd59-4925-994b-b8462c63b10c" providerId="ADAL" clId="{47AFBADB-A67F-4831-94AC-4754A3060B35}" dt="2024-07-16T14:18:09.561" v="22" actId="47"/>
        <pc:sldMkLst>
          <pc:docMk/>
          <pc:sldMk cId="2724072112" sldId="291"/>
        </pc:sldMkLst>
      </pc:sldChg>
      <pc:sldChg chg="del">
        <pc:chgData name="Birdi, Amber" userId="47b082eb-cd59-4925-994b-b8462c63b10c" providerId="ADAL" clId="{47AFBADB-A67F-4831-94AC-4754A3060B35}" dt="2024-07-16T14:17:56.057" v="19" actId="47"/>
        <pc:sldMkLst>
          <pc:docMk/>
          <pc:sldMk cId="944497705" sldId="303"/>
        </pc:sldMkLst>
      </pc:sldChg>
      <pc:sldChg chg="del">
        <pc:chgData name="Birdi, Amber" userId="47b082eb-cd59-4925-994b-b8462c63b10c" providerId="ADAL" clId="{47AFBADB-A67F-4831-94AC-4754A3060B35}" dt="2024-07-16T14:17:56.937" v="20" actId="47"/>
        <pc:sldMkLst>
          <pc:docMk/>
          <pc:sldMk cId="2195630824" sldId="304"/>
        </pc:sldMkLst>
      </pc:sldChg>
      <pc:sldChg chg="del">
        <pc:chgData name="Birdi, Amber" userId="47b082eb-cd59-4925-994b-b8462c63b10c" providerId="ADAL" clId="{47AFBADB-A67F-4831-94AC-4754A3060B35}" dt="2024-07-16T14:17:53.616" v="4" actId="47"/>
        <pc:sldMkLst>
          <pc:docMk/>
          <pc:sldMk cId="163623956" sldId="318"/>
        </pc:sldMkLst>
      </pc:sldChg>
      <pc:sldChg chg="del">
        <pc:chgData name="Birdi, Amber" userId="47b082eb-cd59-4925-994b-b8462c63b10c" providerId="ADAL" clId="{47AFBADB-A67F-4831-94AC-4754A3060B35}" dt="2024-07-16T14:17:53.781" v="5" actId="47"/>
        <pc:sldMkLst>
          <pc:docMk/>
          <pc:sldMk cId="2815152375" sldId="326"/>
        </pc:sldMkLst>
      </pc:sldChg>
      <pc:sldChg chg="del">
        <pc:chgData name="Birdi, Amber" userId="47b082eb-cd59-4925-994b-b8462c63b10c" providerId="ADAL" clId="{47AFBADB-A67F-4831-94AC-4754A3060B35}" dt="2024-07-16T14:17:53.979" v="7" actId="47"/>
        <pc:sldMkLst>
          <pc:docMk/>
          <pc:sldMk cId="3612604484" sldId="330"/>
        </pc:sldMkLst>
      </pc:sldChg>
      <pc:sldChg chg="del">
        <pc:chgData name="Birdi, Amber" userId="47b082eb-cd59-4925-994b-b8462c63b10c" providerId="ADAL" clId="{47AFBADB-A67F-4831-94AC-4754A3060B35}" dt="2024-07-16T14:17:55.155" v="15" actId="47"/>
        <pc:sldMkLst>
          <pc:docMk/>
          <pc:sldMk cId="4121390644" sldId="331"/>
        </pc:sldMkLst>
      </pc:sldChg>
      <pc:sldChg chg="del">
        <pc:chgData name="Birdi, Amber" userId="47b082eb-cd59-4925-994b-b8462c63b10c" providerId="ADAL" clId="{47AFBADB-A67F-4831-94AC-4754A3060B35}" dt="2024-07-16T14:17:53.529" v="3" actId="47"/>
        <pc:sldMkLst>
          <pc:docMk/>
          <pc:sldMk cId="3833493063" sldId="332"/>
        </pc:sldMkLst>
      </pc:sldChg>
      <pc:sldChg chg="del">
        <pc:chgData name="Birdi, Amber" userId="47b082eb-cd59-4925-994b-b8462c63b10c" providerId="ADAL" clId="{47AFBADB-A67F-4831-94AC-4754A3060B35}" dt="2024-07-16T14:17:54.240" v="9" actId="47"/>
        <pc:sldMkLst>
          <pc:docMk/>
          <pc:sldMk cId="3875663105" sldId="333"/>
        </pc:sldMkLst>
      </pc:sldChg>
      <pc:sldChg chg="del">
        <pc:chgData name="Birdi, Amber" userId="47b082eb-cd59-4925-994b-b8462c63b10c" providerId="ADAL" clId="{47AFBADB-A67F-4831-94AC-4754A3060B35}" dt="2024-07-16T14:17:53.884" v="6" actId="47"/>
        <pc:sldMkLst>
          <pc:docMk/>
          <pc:sldMk cId="2331736645" sldId="334"/>
        </pc:sldMkLst>
      </pc:sldChg>
      <pc:sldChg chg="del">
        <pc:chgData name="Birdi, Amber" userId="47b082eb-cd59-4925-994b-b8462c63b10c" providerId="ADAL" clId="{47AFBADB-A67F-4831-94AC-4754A3060B35}" dt="2024-07-16T14:17:54.377" v="10" actId="47"/>
        <pc:sldMkLst>
          <pc:docMk/>
          <pc:sldMk cId="3793782068" sldId="335"/>
        </pc:sldMkLst>
      </pc:sldChg>
      <pc:sldChg chg="del">
        <pc:chgData name="Birdi, Amber" userId="47b082eb-cd59-4925-994b-b8462c63b10c" providerId="ADAL" clId="{47AFBADB-A67F-4831-94AC-4754A3060B35}" dt="2024-07-16T14:17:54.543" v="11" actId="47"/>
        <pc:sldMkLst>
          <pc:docMk/>
          <pc:sldMk cId="805693781" sldId="336"/>
        </pc:sldMkLst>
      </pc:sldChg>
      <pc:sldChg chg="del">
        <pc:chgData name="Birdi, Amber" userId="47b082eb-cd59-4925-994b-b8462c63b10c" providerId="ADAL" clId="{47AFBADB-A67F-4831-94AC-4754A3060B35}" dt="2024-07-16T14:17:54.978" v="14" actId="47"/>
        <pc:sldMkLst>
          <pc:docMk/>
          <pc:sldMk cId="3085534565" sldId="337"/>
        </pc:sldMkLst>
      </pc:sldChg>
      <pc:sldChg chg="del">
        <pc:chgData name="Birdi, Amber" userId="47b082eb-cd59-4925-994b-b8462c63b10c" providerId="ADAL" clId="{47AFBADB-A67F-4831-94AC-4754A3060B35}" dt="2024-07-16T14:17:54.836" v="13" actId="47"/>
        <pc:sldMkLst>
          <pc:docMk/>
          <pc:sldMk cId="2929989928" sldId="338"/>
        </pc:sldMkLst>
      </pc:sldChg>
      <pc:sldChg chg="del">
        <pc:chgData name="Birdi, Amber" userId="47b082eb-cd59-4925-994b-b8462c63b10c" providerId="ADAL" clId="{47AFBADB-A67F-4831-94AC-4754A3060B35}" dt="2024-07-16T14:17:54.682" v="12" actId="47"/>
        <pc:sldMkLst>
          <pc:docMk/>
          <pc:sldMk cId="1166879283" sldId="339"/>
        </pc:sldMkLst>
      </pc:sldChg>
      <pc:sldChg chg="del">
        <pc:chgData name="Birdi, Amber" userId="47b082eb-cd59-4925-994b-b8462c63b10c" providerId="ADAL" clId="{47AFBADB-A67F-4831-94AC-4754A3060B35}" dt="2024-07-16T14:17:55.576" v="18" actId="47"/>
        <pc:sldMkLst>
          <pc:docMk/>
          <pc:sldMk cId="4221190737" sldId="340"/>
        </pc:sldMkLst>
      </pc:sldChg>
      <pc:sldChg chg="del">
        <pc:chgData name="Birdi, Amber" userId="47b082eb-cd59-4925-994b-b8462c63b10c" providerId="ADAL" clId="{47AFBADB-A67F-4831-94AC-4754A3060B35}" dt="2024-07-16T14:17:55.257" v="16" actId="47"/>
        <pc:sldMkLst>
          <pc:docMk/>
          <pc:sldMk cId="119148496" sldId="341"/>
        </pc:sldMkLst>
      </pc:sldChg>
      <pc:sldChg chg="del">
        <pc:chgData name="Birdi, Amber" userId="47b082eb-cd59-4925-994b-b8462c63b10c" providerId="ADAL" clId="{47AFBADB-A67F-4831-94AC-4754A3060B35}" dt="2024-07-16T14:17:55.397" v="17" actId="47"/>
        <pc:sldMkLst>
          <pc:docMk/>
          <pc:sldMk cId="4188168946" sldId="342"/>
        </pc:sldMkLst>
      </pc:sldChg>
      <pc:sldChg chg="modSp add mod setBg modNotesTx">
        <pc:chgData name="Birdi, Amber" userId="47b082eb-cd59-4925-994b-b8462c63b10c" providerId="ADAL" clId="{47AFBADB-A67F-4831-94AC-4754A3060B35}" dt="2024-07-16T14:20:04.712" v="140" actId="13926"/>
        <pc:sldMkLst>
          <pc:docMk/>
          <pc:sldMk cId="461669259" sldId="1846"/>
        </pc:sldMkLst>
        <pc:spChg chg="mod">
          <ac:chgData name="Birdi, Amber" userId="47b082eb-cd59-4925-994b-b8462c63b10c" providerId="ADAL" clId="{47AFBADB-A67F-4831-94AC-4754A3060B35}" dt="2024-07-16T14:20:04.712" v="140" actId="13926"/>
          <ac:spMkLst>
            <pc:docMk/>
            <pc:sldMk cId="461669259" sldId="1846"/>
            <ac:spMk id="2" creationId="{3F36812B-2065-4A2B-B59B-8957022687BC}"/>
          </ac:spMkLst>
        </pc:spChg>
        <pc:spChg chg="mod">
          <ac:chgData name="Birdi, Amber" userId="47b082eb-cd59-4925-994b-b8462c63b10c" providerId="ADAL" clId="{47AFBADB-A67F-4831-94AC-4754A3060B35}" dt="2024-07-16T14:20:02.951" v="139" actId="13926"/>
          <ac:spMkLst>
            <pc:docMk/>
            <pc:sldMk cId="461669259" sldId="1846"/>
            <ac:spMk id="7" creationId="{87BA0B6F-5258-479C-87B7-C806E6757035}"/>
          </ac:spMkLst>
        </pc:spChg>
      </pc:sldChg>
      <pc:sldChg chg="modSp add del mod setBg modNotesTx">
        <pc:chgData name="Birdi, Amber" userId="47b082eb-cd59-4925-994b-b8462c63b10c" providerId="ADAL" clId="{47AFBADB-A67F-4831-94AC-4754A3060B35}" dt="2024-07-16T14:23:23.754" v="166" actId="47"/>
        <pc:sldMkLst>
          <pc:docMk/>
          <pc:sldMk cId="394783395" sldId="1849"/>
        </pc:sldMkLst>
        <pc:spChg chg="mod">
          <ac:chgData name="Birdi, Amber" userId="47b082eb-cd59-4925-994b-b8462c63b10c" providerId="ADAL" clId="{47AFBADB-A67F-4831-94AC-4754A3060B35}" dt="2024-07-16T14:20:08.183" v="141" actId="12"/>
          <ac:spMkLst>
            <pc:docMk/>
            <pc:sldMk cId="394783395" sldId="1849"/>
            <ac:spMk id="3" creationId="{EF99585A-5E1F-40FA-8E64-BB4F04611657}"/>
          </ac:spMkLst>
        </pc:spChg>
      </pc:sldChg>
      <pc:sldChg chg="modSp add mod modNotesTx">
        <pc:chgData name="Birdi, Amber" userId="47b082eb-cd59-4925-994b-b8462c63b10c" providerId="ADAL" clId="{47AFBADB-A67F-4831-94AC-4754A3060B35}" dt="2024-07-16T14:23:13.739" v="164" actId="20577"/>
        <pc:sldMkLst>
          <pc:docMk/>
          <pc:sldMk cId="1543265293" sldId="1864"/>
        </pc:sldMkLst>
        <pc:spChg chg="mod">
          <ac:chgData name="Birdi, Amber" userId="47b082eb-cd59-4925-994b-b8462c63b10c" providerId="ADAL" clId="{47AFBADB-A67F-4831-94AC-4754A3060B35}" dt="2024-07-16T14:18:42.400" v="49" actId="13926"/>
          <ac:spMkLst>
            <pc:docMk/>
            <pc:sldMk cId="1543265293" sldId="1864"/>
            <ac:spMk id="2" creationId="{2F79B539-520F-7D05-5FFE-077EDA52D8D1}"/>
          </ac:spMkLst>
        </pc:spChg>
      </pc:sldChg>
      <pc:sldChg chg="modSp add mod modNotesTx">
        <pc:chgData name="Birdi, Amber" userId="47b082eb-cd59-4925-994b-b8462c63b10c" providerId="ADAL" clId="{47AFBADB-A67F-4831-94AC-4754A3060B35}" dt="2024-07-16T14:23:27.231" v="171" actId="20577"/>
        <pc:sldMkLst>
          <pc:docMk/>
          <pc:sldMk cId="3366669139" sldId="1865"/>
        </pc:sldMkLst>
        <pc:spChg chg="mod">
          <ac:chgData name="Birdi, Amber" userId="47b082eb-cd59-4925-994b-b8462c63b10c" providerId="ADAL" clId="{47AFBADB-A67F-4831-94AC-4754A3060B35}" dt="2024-07-16T14:20:19.148" v="142" actId="207"/>
          <ac:spMkLst>
            <pc:docMk/>
            <pc:sldMk cId="3366669139" sldId="1865"/>
            <ac:spMk id="4" creationId="{C39745AA-2F1F-8BA6-A53C-518E20FAF997}"/>
          </ac:spMkLst>
        </pc:spChg>
        <pc:spChg chg="mod">
          <ac:chgData name="Birdi, Amber" userId="47b082eb-cd59-4925-994b-b8462c63b10c" providerId="ADAL" clId="{47AFBADB-A67F-4831-94AC-4754A3060B35}" dt="2024-07-16T14:20:24.502" v="143" actId="207"/>
          <ac:spMkLst>
            <pc:docMk/>
            <pc:sldMk cId="3366669139" sldId="1865"/>
            <ac:spMk id="7" creationId="{9DF334E8-F45B-1F8E-9498-7DB1031EE87C}"/>
          </ac:spMkLst>
        </pc:spChg>
        <pc:spChg chg="mod">
          <ac:chgData name="Birdi, Amber" userId="47b082eb-cd59-4925-994b-b8462c63b10c" providerId="ADAL" clId="{47AFBADB-A67F-4831-94AC-4754A3060B35}" dt="2024-07-16T14:20:24.502" v="143" actId="207"/>
          <ac:spMkLst>
            <pc:docMk/>
            <pc:sldMk cId="3366669139" sldId="1865"/>
            <ac:spMk id="8" creationId="{4CD1A46B-6676-1D46-E4EE-D4100EE8B6E3}"/>
          </ac:spMkLst>
        </pc:spChg>
      </pc:sldChg>
      <pc:sldChg chg="modSp add mod modNotesTx">
        <pc:chgData name="Birdi, Amber" userId="47b082eb-cd59-4925-994b-b8462c63b10c" providerId="ADAL" clId="{47AFBADB-A67F-4831-94AC-4754A3060B35}" dt="2024-07-16T14:23:31.462" v="172" actId="20577"/>
        <pc:sldMkLst>
          <pc:docMk/>
          <pc:sldMk cId="1938024440" sldId="1866"/>
        </pc:sldMkLst>
        <pc:spChg chg="mod">
          <ac:chgData name="Birdi, Amber" userId="47b082eb-cd59-4925-994b-b8462c63b10c" providerId="ADAL" clId="{47AFBADB-A67F-4831-94AC-4754A3060B35}" dt="2024-07-16T14:20:30.743" v="144" actId="207"/>
          <ac:spMkLst>
            <pc:docMk/>
            <pc:sldMk cId="1938024440" sldId="1866"/>
            <ac:spMk id="5" creationId="{CD2439F5-6E24-455B-6F3B-5A29C7C61836}"/>
          </ac:spMkLst>
        </pc:spChg>
        <pc:spChg chg="mod">
          <ac:chgData name="Birdi, Amber" userId="47b082eb-cd59-4925-994b-b8462c63b10c" providerId="ADAL" clId="{47AFBADB-A67F-4831-94AC-4754A3060B35}" dt="2024-07-16T14:21:41.495" v="146" actId="1076"/>
          <ac:spMkLst>
            <pc:docMk/>
            <pc:sldMk cId="1938024440" sldId="1866"/>
            <ac:spMk id="8" creationId="{629D9DEA-8FD0-08F3-E8A4-3F6465C02E51}"/>
          </ac:spMkLst>
        </pc:spChg>
      </pc:sldChg>
      <pc:sldChg chg="add del">
        <pc:chgData name="Birdi, Amber" userId="47b082eb-cd59-4925-994b-b8462c63b10c" providerId="ADAL" clId="{47AFBADB-A67F-4831-94AC-4754A3060B35}" dt="2024-07-16T14:19:55.982" v="138" actId="47"/>
        <pc:sldMkLst>
          <pc:docMk/>
          <pc:sldMk cId="1482146714" sldId="1867"/>
        </pc:sldMkLst>
      </pc:sldChg>
      <pc:sldChg chg="modSp add mod">
        <pc:chgData name="Birdi, Amber" userId="47b082eb-cd59-4925-994b-b8462c63b10c" providerId="ADAL" clId="{47AFBADB-A67F-4831-94AC-4754A3060B35}" dt="2024-07-16T14:21:55.295" v="155" actId="207"/>
        <pc:sldMkLst>
          <pc:docMk/>
          <pc:sldMk cId="1782135144" sldId="1868"/>
        </pc:sldMkLst>
        <pc:spChg chg="mod">
          <ac:chgData name="Birdi, Amber" userId="47b082eb-cd59-4925-994b-b8462c63b10c" providerId="ADAL" clId="{47AFBADB-A67F-4831-94AC-4754A3060B35}" dt="2024-07-16T14:21:51.325" v="154" actId="20577"/>
          <ac:spMkLst>
            <pc:docMk/>
            <pc:sldMk cId="1782135144" sldId="1868"/>
            <ac:spMk id="4" creationId="{B41FE27E-BDA0-3618-5DB0-7CA65152C2D9}"/>
          </ac:spMkLst>
        </pc:spChg>
        <pc:spChg chg="mod">
          <ac:chgData name="Birdi, Amber" userId="47b082eb-cd59-4925-994b-b8462c63b10c" providerId="ADAL" clId="{47AFBADB-A67F-4831-94AC-4754A3060B35}" dt="2024-07-16T14:21:55.295" v="155" actId="207"/>
          <ac:spMkLst>
            <pc:docMk/>
            <pc:sldMk cId="1782135144" sldId="1868"/>
            <ac:spMk id="5" creationId="{DA05DB72-DB0A-B4BB-204F-0DBB990C19E5}"/>
          </ac:spMkLst>
        </pc:spChg>
      </pc:sldChg>
      <pc:sldChg chg="modSp add mod modNotesTx">
        <pc:chgData name="Birdi, Amber" userId="47b082eb-cd59-4925-994b-b8462c63b10c" providerId="ADAL" clId="{47AFBADB-A67F-4831-94AC-4754A3060B35}" dt="2024-07-16T14:24:01.251" v="179" actId="20577"/>
        <pc:sldMkLst>
          <pc:docMk/>
          <pc:sldMk cId="331085401" sldId="1869"/>
        </pc:sldMkLst>
        <pc:spChg chg="mod">
          <ac:chgData name="Birdi, Amber" userId="47b082eb-cd59-4925-994b-b8462c63b10c" providerId="ADAL" clId="{47AFBADB-A67F-4831-94AC-4754A3060B35}" dt="2024-07-16T14:22:27.532" v="162" actId="207"/>
          <ac:spMkLst>
            <pc:docMk/>
            <pc:sldMk cId="331085401" sldId="1869"/>
            <ac:spMk id="2" creationId="{6E44868C-276C-5C8A-6C5A-5872D5AF4B82}"/>
          </ac:spMkLst>
        </pc:spChg>
        <pc:spChg chg="mod">
          <ac:chgData name="Birdi, Amber" userId="47b082eb-cd59-4925-994b-b8462c63b10c" providerId="ADAL" clId="{47AFBADB-A67F-4831-94AC-4754A3060B35}" dt="2024-07-16T14:22:30.911" v="163" actId="207"/>
          <ac:spMkLst>
            <pc:docMk/>
            <pc:sldMk cId="331085401" sldId="1869"/>
            <ac:spMk id="3" creationId="{D3322109-EFFB-A6B2-A007-18E660673551}"/>
          </ac:spMkLst>
        </pc:spChg>
      </pc:sldChg>
      <pc:sldChg chg="modSp add mod">
        <pc:chgData name="Birdi, Amber" userId="47b082eb-cd59-4925-994b-b8462c63b10c" providerId="ADAL" clId="{47AFBADB-A67F-4831-94AC-4754A3060B35}" dt="2024-07-16T14:24:12.581" v="182" actId="207"/>
        <pc:sldMkLst>
          <pc:docMk/>
          <pc:sldMk cId="2207149391" sldId="1870"/>
        </pc:sldMkLst>
        <pc:spChg chg="mod">
          <ac:chgData name="Birdi, Amber" userId="47b082eb-cd59-4925-994b-b8462c63b10c" providerId="ADAL" clId="{47AFBADB-A67F-4831-94AC-4754A3060B35}" dt="2024-07-16T14:24:12.581" v="182" actId="207"/>
          <ac:spMkLst>
            <pc:docMk/>
            <pc:sldMk cId="2207149391" sldId="1870"/>
            <ac:spMk id="2" creationId="{291A2B56-DEA9-1E3B-70A4-412361329F48}"/>
          </ac:spMkLst>
        </pc:spChg>
        <pc:spChg chg="mod">
          <ac:chgData name="Birdi, Amber" userId="47b082eb-cd59-4925-994b-b8462c63b10c" providerId="ADAL" clId="{47AFBADB-A67F-4831-94AC-4754A3060B35}" dt="2024-07-16T14:24:07.829" v="180" actId="207"/>
          <ac:spMkLst>
            <pc:docMk/>
            <pc:sldMk cId="2207149391" sldId="1870"/>
            <ac:spMk id="3" creationId="{9F964AFC-5695-EA28-0821-AD01753EC8CE}"/>
          </ac:spMkLst>
        </pc:spChg>
      </pc:sldChg>
      <pc:sldChg chg="modSp add mod modNotesTx">
        <pc:chgData name="Birdi, Amber" userId="47b082eb-cd59-4925-994b-b8462c63b10c" providerId="ADAL" clId="{47AFBADB-A67F-4831-94AC-4754A3060B35}" dt="2024-07-16T14:23:54.679" v="176" actId="20577"/>
        <pc:sldMkLst>
          <pc:docMk/>
          <pc:sldMk cId="603807774" sldId="1871"/>
        </pc:sldMkLst>
        <pc:spChg chg="mod">
          <ac:chgData name="Birdi, Amber" userId="47b082eb-cd59-4925-994b-b8462c63b10c" providerId="ADAL" clId="{47AFBADB-A67F-4831-94AC-4754A3060B35}" dt="2024-07-16T14:22:02.944" v="156" actId="207"/>
          <ac:spMkLst>
            <pc:docMk/>
            <pc:sldMk cId="603807774" sldId="1871"/>
            <ac:spMk id="4" creationId="{E5E185A6-3801-AB76-DCC0-D5A1F3C84585}"/>
          </ac:spMkLst>
        </pc:spChg>
        <pc:spChg chg="mod">
          <ac:chgData name="Birdi, Amber" userId="47b082eb-cd59-4925-994b-b8462c63b10c" providerId="ADAL" clId="{47AFBADB-A67F-4831-94AC-4754A3060B35}" dt="2024-07-16T14:22:08.795" v="158" actId="207"/>
          <ac:spMkLst>
            <pc:docMk/>
            <pc:sldMk cId="603807774" sldId="1871"/>
            <ac:spMk id="5" creationId="{C092AD34-C80D-E63A-D758-A72E3935BC19}"/>
          </ac:spMkLst>
        </pc:spChg>
      </pc:sldChg>
      <pc:sldChg chg="modSp add mod modNotesTx">
        <pc:chgData name="Birdi, Amber" userId="47b082eb-cd59-4925-994b-b8462c63b10c" providerId="ADAL" clId="{47AFBADB-A67F-4831-94AC-4754A3060B35}" dt="2024-07-16T14:23:56.773" v="177" actId="20577"/>
        <pc:sldMkLst>
          <pc:docMk/>
          <pc:sldMk cId="4106965859" sldId="1872"/>
        </pc:sldMkLst>
        <pc:spChg chg="mod">
          <ac:chgData name="Birdi, Amber" userId="47b082eb-cd59-4925-994b-b8462c63b10c" providerId="ADAL" clId="{47AFBADB-A67F-4831-94AC-4754A3060B35}" dt="2024-07-16T14:22:14.430" v="159" actId="14100"/>
          <ac:spMkLst>
            <pc:docMk/>
            <pc:sldMk cId="4106965859" sldId="1872"/>
            <ac:spMk id="2" creationId="{6C69AEEA-CC39-7AD5-8A3D-3EF6345561F7}"/>
          </ac:spMkLst>
        </pc:spChg>
      </pc:sldChg>
      <pc:sldChg chg="modSp add mod modNotesTx">
        <pc:chgData name="Birdi, Amber" userId="47b082eb-cd59-4925-994b-b8462c63b10c" providerId="ADAL" clId="{47AFBADB-A67F-4831-94AC-4754A3060B35}" dt="2024-07-16T14:23:58.480" v="178" actId="20577"/>
        <pc:sldMkLst>
          <pc:docMk/>
          <pc:sldMk cId="3301212528" sldId="1873"/>
        </pc:sldMkLst>
        <pc:spChg chg="mod">
          <ac:chgData name="Birdi, Amber" userId="47b082eb-cd59-4925-994b-b8462c63b10c" providerId="ADAL" clId="{47AFBADB-A67F-4831-94AC-4754A3060B35}" dt="2024-07-16T14:22:18.957" v="160" actId="207"/>
          <ac:spMkLst>
            <pc:docMk/>
            <pc:sldMk cId="3301212528" sldId="1873"/>
            <ac:spMk id="2" creationId="{51B0C0DE-C651-262C-D660-688153087E07}"/>
          </ac:spMkLst>
        </pc:spChg>
        <pc:spChg chg="mod">
          <ac:chgData name="Birdi, Amber" userId="47b082eb-cd59-4925-994b-b8462c63b10c" providerId="ADAL" clId="{47AFBADB-A67F-4831-94AC-4754A3060B35}" dt="2024-07-16T14:22:22.045" v="161" actId="207"/>
          <ac:spMkLst>
            <pc:docMk/>
            <pc:sldMk cId="3301212528" sldId="1873"/>
            <ac:spMk id="6" creationId="{F2235D0E-0D54-0DD8-4D0D-9AC4B80EFEC1}"/>
          </ac:spMkLst>
        </pc:spChg>
      </pc:sldChg>
      <pc:sldChg chg="modSp add mod">
        <pc:chgData name="Birdi, Amber" userId="47b082eb-cd59-4925-994b-b8462c63b10c" providerId="ADAL" clId="{47AFBADB-A67F-4831-94AC-4754A3060B35}" dt="2024-07-16T14:24:15.196" v="183" actId="207"/>
        <pc:sldMkLst>
          <pc:docMk/>
          <pc:sldMk cId="2115344435" sldId="1874"/>
        </pc:sldMkLst>
        <pc:spChg chg="mod">
          <ac:chgData name="Birdi, Amber" userId="47b082eb-cd59-4925-994b-b8462c63b10c" providerId="ADAL" clId="{47AFBADB-A67F-4831-94AC-4754A3060B35}" dt="2024-07-16T14:24:15.196" v="183" actId="207"/>
          <ac:spMkLst>
            <pc:docMk/>
            <pc:sldMk cId="2115344435" sldId="1874"/>
            <ac:spMk id="2" creationId="{C5B3A097-1BC6-6878-FCD5-86CA8E52ECFD}"/>
          </ac:spMkLst>
        </pc:spChg>
      </pc:sldChg>
      <pc:sldChg chg="modSp add mod">
        <pc:chgData name="Birdi, Amber" userId="47b082eb-cd59-4925-994b-b8462c63b10c" providerId="ADAL" clId="{47AFBADB-A67F-4831-94AC-4754A3060B35}" dt="2024-07-16T14:25:05.951" v="223" actId="113"/>
        <pc:sldMkLst>
          <pc:docMk/>
          <pc:sldMk cId="1401703369" sldId="1875"/>
        </pc:sldMkLst>
        <pc:spChg chg="mod">
          <ac:chgData name="Birdi, Amber" userId="47b082eb-cd59-4925-994b-b8462c63b10c" providerId="ADAL" clId="{47AFBADB-A67F-4831-94AC-4754A3060B35}" dt="2024-07-16T14:25:05.951" v="223" actId="113"/>
          <ac:spMkLst>
            <pc:docMk/>
            <pc:sldMk cId="1401703369" sldId="1875"/>
            <ac:spMk id="3" creationId="{FEBE916A-3EFB-AE33-4D70-69178BE2D543}"/>
          </ac:spMkLst>
        </pc:spChg>
      </pc:sldChg>
      <pc:sldChg chg="add">
        <pc:chgData name="Birdi, Amber" userId="47b082eb-cd59-4925-994b-b8462c63b10c" providerId="ADAL" clId="{47AFBADB-A67F-4831-94AC-4754A3060B35}" dt="2024-07-16T14:18:05.134" v="21"/>
        <pc:sldMkLst>
          <pc:docMk/>
          <pc:sldMk cId="1769553300" sldId="1876"/>
        </pc:sldMkLst>
      </pc:sldChg>
      <pc:sldChg chg="modSp add mod">
        <pc:chgData name="Birdi, Amber" userId="47b082eb-cd59-4925-994b-b8462c63b10c" providerId="ADAL" clId="{47AFBADB-A67F-4831-94AC-4754A3060B35}" dt="2024-07-16T14:24:24.209" v="184" actId="207"/>
        <pc:sldMkLst>
          <pc:docMk/>
          <pc:sldMk cId="674622452" sldId="1877"/>
        </pc:sldMkLst>
        <pc:spChg chg="mod">
          <ac:chgData name="Birdi, Amber" userId="47b082eb-cd59-4925-994b-b8462c63b10c" providerId="ADAL" clId="{47AFBADB-A67F-4831-94AC-4754A3060B35}" dt="2024-07-16T14:24:24.209" v="184" actId="207"/>
          <ac:spMkLst>
            <pc:docMk/>
            <pc:sldMk cId="674622452" sldId="1877"/>
            <ac:spMk id="6" creationId="{375328B7-5FCB-2980-4474-AFBAEE3C5775}"/>
          </ac:spMkLst>
        </pc:spChg>
      </pc:sldChg>
      <pc:sldChg chg="modSp add mod modNotesTx">
        <pc:chgData name="Birdi, Amber" userId="47b082eb-cd59-4925-994b-b8462c63b10c" providerId="ADAL" clId="{47AFBADB-A67F-4831-94AC-4754A3060B35}" dt="2024-07-16T14:23:41.907" v="175" actId="207"/>
        <pc:sldMkLst>
          <pc:docMk/>
          <pc:sldMk cId="1108976464" sldId="1878"/>
        </pc:sldMkLst>
        <pc:spChg chg="mod">
          <ac:chgData name="Birdi, Amber" userId="47b082eb-cd59-4925-994b-b8462c63b10c" providerId="ADAL" clId="{47AFBADB-A67F-4831-94AC-4754A3060B35}" dt="2024-07-16T14:23:41.907" v="175" actId="207"/>
          <ac:spMkLst>
            <pc:docMk/>
            <pc:sldMk cId="1108976464" sldId="1878"/>
            <ac:spMk id="7" creationId="{2F491B87-465C-681A-7829-B1231B58CB1D}"/>
          </ac:spMkLst>
        </pc:spChg>
      </pc:sldChg>
      <pc:sldChg chg="add">
        <pc:chgData name="Birdi, Amber" userId="47b082eb-cd59-4925-994b-b8462c63b10c" providerId="ADAL" clId="{47AFBADB-A67F-4831-94AC-4754A3060B35}" dt="2024-07-16T14:18:05.134" v="21"/>
        <pc:sldMkLst>
          <pc:docMk/>
          <pc:sldMk cId="732541312" sldId="1879"/>
        </pc:sldMkLst>
      </pc:sldChg>
      <pc:sldChg chg="add">
        <pc:chgData name="Birdi, Amber" userId="47b082eb-cd59-4925-994b-b8462c63b10c" providerId="ADAL" clId="{47AFBADB-A67F-4831-94AC-4754A3060B35}" dt="2024-07-16T14:18:05.134" v="21"/>
        <pc:sldMkLst>
          <pc:docMk/>
          <pc:sldMk cId="2471480567" sldId="1880"/>
        </pc:sldMkLst>
      </pc:sldChg>
      <pc:sldChg chg="modSp add mod">
        <pc:chgData name="Birdi, Amber" userId="47b082eb-cd59-4925-994b-b8462c63b10c" providerId="ADAL" clId="{47AFBADB-A67F-4831-94AC-4754A3060B35}" dt="2024-07-16T14:24:32.170" v="186" actId="207"/>
        <pc:sldMkLst>
          <pc:docMk/>
          <pc:sldMk cId="3314849229" sldId="1881"/>
        </pc:sldMkLst>
        <pc:spChg chg="mod">
          <ac:chgData name="Birdi, Amber" userId="47b082eb-cd59-4925-994b-b8462c63b10c" providerId="ADAL" clId="{47AFBADB-A67F-4831-94AC-4754A3060B35}" dt="2024-07-16T14:24:29.533" v="185" actId="207"/>
          <ac:spMkLst>
            <pc:docMk/>
            <pc:sldMk cId="3314849229" sldId="1881"/>
            <ac:spMk id="5" creationId="{E0E62DF2-C065-96D6-387B-215BF77795E4}"/>
          </ac:spMkLst>
        </pc:spChg>
        <pc:spChg chg="mod">
          <ac:chgData name="Birdi, Amber" userId="47b082eb-cd59-4925-994b-b8462c63b10c" providerId="ADAL" clId="{47AFBADB-A67F-4831-94AC-4754A3060B35}" dt="2024-07-16T14:24:32.170" v="186" actId="207"/>
          <ac:spMkLst>
            <pc:docMk/>
            <pc:sldMk cId="3314849229" sldId="1881"/>
            <ac:spMk id="6" creationId="{795E52CE-B9FA-5FC1-2FCD-A639FF0C96C6}"/>
          </ac:spMkLst>
        </pc:spChg>
      </pc:sldChg>
      <pc:sldMasterChg chg="delSldLayout">
        <pc:chgData name="Birdi, Amber" userId="47b082eb-cd59-4925-994b-b8462c63b10c" providerId="ADAL" clId="{47AFBADB-A67F-4831-94AC-4754A3060B35}" dt="2024-07-16T14:17:56.937" v="20" actId="47"/>
        <pc:sldMasterMkLst>
          <pc:docMk/>
          <pc:sldMasterMk cId="3163430362" sldId="2147483793"/>
        </pc:sldMasterMkLst>
        <pc:sldLayoutChg chg="del">
          <pc:chgData name="Birdi, Amber" userId="47b082eb-cd59-4925-994b-b8462c63b10c" providerId="ADAL" clId="{47AFBADB-A67F-4831-94AC-4754A3060B35}" dt="2024-07-16T14:17:55.576" v="18" actId="47"/>
          <pc:sldLayoutMkLst>
            <pc:docMk/>
            <pc:sldMasterMk cId="3163430362" sldId="2147483793"/>
            <pc:sldLayoutMk cId="615197558" sldId="2147483858"/>
          </pc:sldLayoutMkLst>
        </pc:sldLayoutChg>
        <pc:sldLayoutChg chg="del">
          <pc:chgData name="Birdi, Amber" userId="47b082eb-cd59-4925-994b-b8462c63b10c" providerId="ADAL" clId="{47AFBADB-A67F-4831-94AC-4754A3060B35}" dt="2024-07-16T14:17:56.937" v="20" actId="47"/>
          <pc:sldLayoutMkLst>
            <pc:docMk/>
            <pc:sldMasterMk cId="3163430362" sldId="2147483793"/>
            <pc:sldLayoutMk cId="3094318435" sldId="21474838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B6405-0559-4C1F-9C36-03706A3C8315}" type="doc">
      <dgm:prSet loTypeId="urn:microsoft.com/office/officeart/2005/8/layout/cycle8" loCatId="cycle" qsTypeId="urn:microsoft.com/office/officeart/2005/8/quickstyle/3d3" qsCatId="3D" csTypeId="urn:microsoft.com/office/officeart/2005/8/colors/colorful4" csCatId="colorful" phldr="1"/>
      <dgm:spPr/>
    </dgm:pt>
    <dgm:pt modelId="{98EA0E78-C196-4B50-B18D-5734F6AE8A41}">
      <dgm:prSet phldrT="[Text]"/>
      <dgm:spPr/>
      <dgm:t>
        <a:bodyPr/>
        <a:lstStyle/>
        <a:p>
          <a:r>
            <a:rPr lang="en-GB" dirty="0"/>
            <a:t>Plan</a:t>
          </a:r>
        </a:p>
      </dgm:t>
    </dgm:pt>
    <dgm:pt modelId="{AEC3AD64-059F-46E9-AF07-DDC88D1629E6}" type="parTrans" cxnId="{94962BCA-1CF4-47A9-84A5-8EABE0BC415E}">
      <dgm:prSet/>
      <dgm:spPr/>
      <dgm:t>
        <a:bodyPr/>
        <a:lstStyle/>
        <a:p>
          <a:endParaRPr lang="en-GB"/>
        </a:p>
      </dgm:t>
    </dgm:pt>
    <dgm:pt modelId="{EE9C0F3E-7307-4602-A22C-4075B4394DCB}" type="sibTrans" cxnId="{94962BCA-1CF4-47A9-84A5-8EABE0BC415E}">
      <dgm:prSet/>
      <dgm:spPr/>
      <dgm:t>
        <a:bodyPr/>
        <a:lstStyle/>
        <a:p>
          <a:endParaRPr lang="en-GB"/>
        </a:p>
      </dgm:t>
    </dgm:pt>
    <dgm:pt modelId="{4DDB3EFF-7293-4F4B-8FF2-661B0A409E59}">
      <dgm:prSet phldrT="[Text]"/>
      <dgm:spPr/>
      <dgm:t>
        <a:bodyPr/>
        <a:lstStyle/>
        <a:p>
          <a:r>
            <a:rPr lang="en-GB" dirty="0"/>
            <a:t>Do</a:t>
          </a:r>
        </a:p>
      </dgm:t>
    </dgm:pt>
    <dgm:pt modelId="{91ADE3A8-011F-47A0-8E09-4582814F8C06}" type="parTrans" cxnId="{C502135B-232C-4058-A093-634D95D4E999}">
      <dgm:prSet/>
      <dgm:spPr/>
      <dgm:t>
        <a:bodyPr/>
        <a:lstStyle/>
        <a:p>
          <a:endParaRPr lang="en-GB"/>
        </a:p>
      </dgm:t>
    </dgm:pt>
    <dgm:pt modelId="{95F1CA3F-AAC0-417F-A489-1C11F6E35F9D}" type="sibTrans" cxnId="{C502135B-232C-4058-A093-634D95D4E999}">
      <dgm:prSet/>
      <dgm:spPr/>
      <dgm:t>
        <a:bodyPr/>
        <a:lstStyle/>
        <a:p>
          <a:endParaRPr lang="en-GB"/>
        </a:p>
      </dgm:t>
    </dgm:pt>
    <dgm:pt modelId="{643DB19D-FC8A-40B5-8844-1388A21E79D1}">
      <dgm:prSet phldrT="[Text]"/>
      <dgm:spPr/>
      <dgm:t>
        <a:bodyPr/>
        <a:lstStyle/>
        <a:p>
          <a:r>
            <a:rPr lang="en-GB" dirty="0"/>
            <a:t>Check</a:t>
          </a:r>
        </a:p>
      </dgm:t>
    </dgm:pt>
    <dgm:pt modelId="{88128313-8FC9-4825-A123-E62A58D621CF}" type="parTrans" cxnId="{AFBCE708-4C13-45B7-974D-7040DF7C0487}">
      <dgm:prSet/>
      <dgm:spPr/>
      <dgm:t>
        <a:bodyPr/>
        <a:lstStyle/>
        <a:p>
          <a:endParaRPr lang="en-GB"/>
        </a:p>
      </dgm:t>
    </dgm:pt>
    <dgm:pt modelId="{91A692B9-FEFA-4C4E-86E5-D7D2B435F6BE}" type="sibTrans" cxnId="{AFBCE708-4C13-45B7-974D-7040DF7C0487}">
      <dgm:prSet/>
      <dgm:spPr/>
      <dgm:t>
        <a:bodyPr/>
        <a:lstStyle/>
        <a:p>
          <a:endParaRPr lang="en-GB"/>
        </a:p>
      </dgm:t>
    </dgm:pt>
    <dgm:pt modelId="{9DD5CF79-1A75-45D7-9426-063A0354D273}">
      <dgm:prSet phldrT="[Text]"/>
      <dgm:spPr/>
      <dgm:t>
        <a:bodyPr/>
        <a:lstStyle/>
        <a:p>
          <a:r>
            <a:rPr lang="en-GB" dirty="0"/>
            <a:t>Act</a:t>
          </a:r>
        </a:p>
      </dgm:t>
    </dgm:pt>
    <dgm:pt modelId="{EB680D46-4749-4F9B-90DD-26EDD4A00912}" type="parTrans" cxnId="{0DCB8FCD-1F0B-4E20-B7F9-36612EE63EA7}">
      <dgm:prSet/>
      <dgm:spPr/>
      <dgm:t>
        <a:bodyPr/>
        <a:lstStyle/>
        <a:p>
          <a:endParaRPr lang="en-GB"/>
        </a:p>
      </dgm:t>
    </dgm:pt>
    <dgm:pt modelId="{D73E9378-ECA7-40EC-9B93-062384AF359C}" type="sibTrans" cxnId="{0DCB8FCD-1F0B-4E20-B7F9-36612EE63EA7}">
      <dgm:prSet/>
      <dgm:spPr/>
      <dgm:t>
        <a:bodyPr/>
        <a:lstStyle/>
        <a:p>
          <a:endParaRPr lang="en-GB"/>
        </a:p>
      </dgm:t>
    </dgm:pt>
    <dgm:pt modelId="{09A2421C-25A6-40FB-A9BD-196472DA912D}" type="pres">
      <dgm:prSet presAssocID="{CBEB6405-0559-4C1F-9C36-03706A3C8315}" presName="compositeShape" presStyleCnt="0">
        <dgm:presLayoutVars>
          <dgm:chMax val="7"/>
          <dgm:dir/>
          <dgm:resizeHandles val="exact"/>
        </dgm:presLayoutVars>
      </dgm:prSet>
      <dgm:spPr/>
    </dgm:pt>
    <dgm:pt modelId="{0EC4470E-E009-44CE-8EFD-0745D12CE687}" type="pres">
      <dgm:prSet presAssocID="{CBEB6405-0559-4C1F-9C36-03706A3C8315}" presName="wedge1" presStyleLbl="node1" presStyleIdx="0" presStyleCnt="4"/>
      <dgm:spPr/>
    </dgm:pt>
    <dgm:pt modelId="{58B68AA2-61F3-4707-8DB2-A214A35D1012}" type="pres">
      <dgm:prSet presAssocID="{CBEB6405-0559-4C1F-9C36-03706A3C8315}" presName="dummy1a" presStyleCnt="0"/>
      <dgm:spPr/>
    </dgm:pt>
    <dgm:pt modelId="{E1AF85CB-1198-4B3E-B41A-2D08787F9F5F}" type="pres">
      <dgm:prSet presAssocID="{CBEB6405-0559-4C1F-9C36-03706A3C8315}" presName="dummy1b" presStyleCnt="0"/>
      <dgm:spPr/>
    </dgm:pt>
    <dgm:pt modelId="{5F5446AC-C1CE-472F-8C78-A17C7FF254CB}" type="pres">
      <dgm:prSet presAssocID="{CBEB6405-0559-4C1F-9C36-03706A3C831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DA5032C-C747-412F-B912-8781D06E0D5A}" type="pres">
      <dgm:prSet presAssocID="{CBEB6405-0559-4C1F-9C36-03706A3C8315}" presName="wedge2" presStyleLbl="node1" presStyleIdx="1" presStyleCnt="4"/>
      <dgm:spPr/>
    </dgm:pt>
    <dgm:pt modelId="{8616ADB4-B23F-4ED8-B887-72CD5A662B44}" type="pres">
      <dgm:prSet presAssocID="{CBEB6405-0559-4C1F-9C36-03706A3C8315}" presName="dummy2a" presStyleCnt="0"/>
      <dgm:spPr/>
    </dgm:pt>
    <dgm:pt modelId="{CE0ED6A8-A3C1-4FEC-9A3D-BC274041F5E4}" type="pres">
      <dgm:prSet presAssocID="{CBEB6405-0559-4C1F-9C36-03706A3C8315}" presName="dummy2b" presStyleCnt="0"/>
      <dgm:spPr/>
    </dgm:pt>
    <dgm:pt modelId="{C979DB9E-E3BE-4DE0-9B15-0746C755C1B0}" type="pres">
      <dgm:prSet presAssocID="{CBEB6405-0559-4C1F-9C36-03706A3C831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BD287C6-67C7-4EEC-851C-86928E0C0902}" type="pres">
      <dgm:prSet presAssocID="{CBEB6405-0559-4C1F-9C36-03706A3C8315}" presName="wedge3" presStyleLbl="node1" presStyleIdx="2" presStyleCnt="4"/>
      <dgm:spPr/>
    </dgm:pt>
    <dgm:pt modelId="{3B60955C-07B2-4E71-9038-898607028D55}" type="pres">
      <dgm:prSet presAssocID="{CBEB6405-0559-4C1F-9C36-03706A3C8315}" presName="dummy3a" presStyleCnt="0"/>
      <dgm:spPr/>
    </dgm:pt>
    <dgm:pt modelId="{295DEC3F-F418-4875-956D-999D4F558BC4}" type="pres">
      <dgm:prSet presAssocID="{CBEB6405-0559-4C1F-9C36-03706A3C8315}" presName="dummy3b" presStyleCnt="0"/>
      <dgm:spPr/>
    </dgm:pt>
    <dgm:pt modelId="{C3EA1FF7-A7E0-48AA-98E4-04E3AB11EE63}" type="pres">
      <dgm:prSet presAssocID="{CBEB6405-0559-4C1F-9C36-03706A3C831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1DD8C2A-452D-4465-98FB-692772C53304}" type="pres">
      <dgm:prSet presAssocID="{CBEB6405-0559-4C1F-9C36-03706A3C8315}" presName="wedge4" presStyleLbl="node1" presStyleIdx="3" presStyleCnt="4"/>
      <dgm:spPr/>
    </dgm:pt>
    <dgm:pt modelId="{3AAE63A4-D1DF-4F5B-BCBB-2F77FB7EAAE6}" type="pres">
      <dgm:prSet presAssocID="{CBEB6405-0559-4C1F-9C36-03706A3C8315}" presName="dummy4a" presStyleCnt="0"/>
      <dgm:spPr/>
    </dgm:pt>
    <dgm:pt modelId="{C59B9BC8-C30F-47E0-ACA3-92D285FBF29A}" type="pres">
      <dgm:prSet presAssocID="{CBEB6405-0559-4C1F-9C36-03706A3C8315}" presName="dummy4b" presStyleCnt="0"/>
      <dgm:spPr/>
    </dgm:pt>
    <dgm:pt modelId="{B83DD44C-C2D8-4C4A-9222-C0BA9EDE2990}" type="pres">
      <dgm:prSet presAssocID="{CBEB6405-0559-4C1F-9C36-03706A3C831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FB73D93-2C4F-4337-8BFC-5AA5DDC1DAFD}" type="pres">
      <dgm:prSet presAssocID="{EE9C0F3E-7307-4602-A22C-4075B4394DCB}" presName="arrowWedge1" presStyleLbl="fgSibTrans2D1" presStyleIdx="0" presStyleCnt="4"/>
      <dgm:spPr/>
    </dgm:pt>
    <dgm:pt modelId="{EB4E88F9-CD1D-4085-8B11-E24B089CBCCB}" type="pres">
      <dgm:prSet presAssocID="{95F1CA3F-AAC0-417F-A489-1C11F6E35F9D}" presName="arrowWedge2" presStyleLbl="fgSibTrans2D1" presStyleIdx="1" presStyleCnt="4"/>
      <dgm:spPr/>
    </dgm:pt>
    <dgm:pt modelId="{4C71D09B-F648-43C8-8346-E7B8DAFF7A80}" type="pres">
      <dgm:prSet presAssocID="{91A692B9-FEFA-4C4E-86E5-D7D2B435F6BE}" presName="arrowWedge3" presStyleLbl="fgSibTrans2D1" presStyleIdx="2" presStyleCnt="4"/>
      <dgm:spPr/>
    </dgm:pt>
    <dgm:pt modelId="{21A7183A-06B5-42F9-80A4-501B920FB249}" type="pres">
      <dgm:prSet presAssocID="{D73E9378-ECA7-40EC-9B93-062384AF359C}" presName="arrowWedge4" presStyleLbl="fgSibTrans2D1" presStyleIdx="3" presStyleCnt="4"/>
      <dgm:spPr/>
    </dgm:pt>
  </dgm:ptLst>
  <dgm:cxnLst>
    <dgm:cxn modelId="{F424F504-96E6-4B95-A447-5FF9B2D865E7}" type="presOf" srcId="{643DB19D-FC8A-40B5-8844-1388A21E79D1}" destId="{ABD287C6-67C7-4EEC-851C-86928E0C0902}" srcOrd="0" destOrd="0" presId="urn:microsoft.com/office/officeart/2005/8/layout/cycle8"/>
    <dgm:cxn modelId="{AFBCE708-4C13-45B7-974D-7040DF7C0487}" srcId="{CBEB6405-0559-4C1F-9C36-03706A3C8315}" destId="{643DB19D-FC8A-40B5-8844-1388A21E79D1}" srcOrd="2" destOrd="0" parTransId="{88128313-8FC9-4825-A123-E62A58D621CF}" sibTransId="{91A692B9-FEFA-4C4E-86E5-D7D2B435F6BE}"/>
    <dgm:cxn modelId="{C502135B-232C-4058-A093-634D95D4E999}" srcId="{CBEB6405-0559-4C1F-9C36-03706A3C8315}" destId="{4DDB3EFF-7293-4F4B-8FF2-661B0A409E59}" srcOrd="1" destOrd="0" parTransId="{91ADE3A8-011F-47A0-8E09-4582814F8C06}" sibTransId="{95F1CA3F-AAC0-417F-A489-1C11F6E35F9D}"/>
    <dgm:cxn modelId="{BF18DB67-D39C-47AF-BB99-5E37FBDAFB7A}" type="presOf" srcId="{98EA0E78-C196-4B50-B18D-5734F6AE8A41}" destId="{0EC4470E-E009-44CE-8EFD-0745D12CE687}" srcOrd="0" destOrd="0" presId="urn:microsoft.com/office/officeart/2005/8/layout/cycle8"/>
    <dgm:cxn modelId="{12F88569-9AD1-423C-A07B-6B06C67DA8E1}" type="presOf" srcId="{CBEB6405-0559-4C1F-9C36-03706A3C8315}" destId="{09A2421C-25A6-40FB-A9BD-196472DA912D}" srcOrd="0" destOrd="0" presId="urn:microsoft.com/office/officeart/2005/8/layout/cycle8"/>
    <dgm:cxn modelId="{049C047A-FAE2-482D-8DB7-0573790F6A5B}" type="presOf" srcId="{643DB19D-FC8A-40B5-8844-1388A21E79D1}" destId="{C3EA1FF7-A7E0-48AA-98E4-04E3AB11EE63}" srcOrd="1" destOrd="0" presId="urn:microsoft.com/office/officeart/2005/8/layout/cycle8"/>
    <dgm:cxn modelId="{584B5D7B-8E79-466F-A798-491AC385F054}" type="presOf" srcId="{4DDB3EFF-7293-4F4B-8FF2-661B0A409E59}" destId="{4DA5032C-C747-412F-B912-8781D06E0D5A}" srcOrd="0" destOrd="0" presId="urn:microsoft.com/office/officeart/2005/8/layout/cycle8"/>
    <dgm:cxn modelId="{0E7B1284-8788-4E0E-A03C-846EF603C010}" type="presOf" srcId="{9DD5CF79-1A75-45D7-9426-063A0354D273}" destId="{B83DD44C-C2D8-4C4A-9222-C0BA9EDE2990}" srcOrd="1" destOrd="0" presId="urn:microsoft.com/office/officeart/2005/8/layout/cycle8"/>
    <dgm:cxn modelId="{8C2EC4A4-8F07-42C0-8B66-25B90041F484}" type="presOf" srcId="{9DD5CF79-1A75-45D7-9426-063A0354D273}" destId="{C1DD8C2A-452D-4465-98FB-692772C53304}" srcOrd="0" destOrd="0" presId="urn:microsoft.com/office/officeart/2005/8/layout/cycle8"/>
    <dgm:cxn modelId="{94962BCA-1CF4-47A9-84A5-8EABE0BC415E}" srcId="{CBEB6405-0559-4C1F-9C36-03706A3C8315}" destId="{98EA0E78-C196-4B50-B18D-5734F6AE8A41}" srcOrd="0" destOrd="0" parTransId="{AEC3AD64-059F-46E9-AF07-DDC88D1629E6}" sibTransId="{EE9C0F3E-7307-4602-A22C-4075B4394DCB}"/>
    <dgm:cxn modelId="{0DCB8FCD-1F0B-4E20-B7F9-36612EE63EA7}" srcId="{CBEB6405-0559-4C1F-9C36-03706A3C8315}" destId="{9DD5CF79-1A75-45D7-9426-063A0354D273}" srcOrd="3" destOrd="0" parTransId="{EB680D46-4749-4F9B-90DD-26EDD4A00912}" sibTransId="{D73E9378-ECA7-40EC-9B93-062384AF359C}"/>
    <dgm:cxn modelId="{A544F6CE-E1E4-4B16-B86F-10E3F14161F0}" type="presOf" srcId="{98EA0E78-C196-4B50-B18D-5734F6AE8A41}" destId="{5F5446AC-C1CE-472F-8C78-A17C7FF254CB}" srcOrd="1" destOrd="0" presId="urn:microsoft.com/office/officeart/2005/8/layout/cycle8"/>
    <dgm:cxn modelId="{17D160FD-6F01-4BCB-9D17-BF5266FD3CD2}" type="presOf" srcId="{4DDB3EFF-7293-4F4B-8FF2-661B0A409E59}" destId="{C979DB9E-E3BE-4DE0-9B15-0746C755C1B0}" srcOrd="1" destOrd="0" presId="urn:microsoft.com/office/officeart/2005/8/layout/cycle8"/>
    <dgm:cxn modelId="{90C42CF6-27AA-4C63-BC00-51EE4D35973C}" type="presParOf" srcId="{09A2421C-25A6-40FB-A9BD-196472DA912D}" destId="{0EC4470E-E009-44CE-8EFD-0745D12CE687}" srcOrd="0" destOrd="0" presId="urn:microsoft.com/office/officeart/2005/8/layout/cycle8"/>
    <dgm:cxn modelId="{34B137F4-65F9-4BD3-910F-E9D8AA0C7179}" type="presParOf" srcId="{09A2421C-25A6-40FB-A9BD-196472DA912D}" destId="{58B68AA2-61F3-4707-8DB2-A214A35D1012}" srcOrd="1" destOrd="0" presId="urn:microsoft.com/office/officeart/2005/8/layout/cycle8"/>
    <dgm:cxn modelId="{31C50860-1F52-4B38-B0E7-64476F831DB7}" type="presParOf" srcId="{09A2421C-25A6-40FB-A9BD-196472DA912D}" destId="{E1AF85CB-1198-4B3E-B41A-2D08787F9F5F}" srcOrd="2" destOrd="0" presId="urn:microsoft.com/office/officeart/2005/8/layout/cycle8"/>
    <dgm:cxn modelId="{090F7D7C-D1A6-4BEA-B9AF-D30294218FA2}" type="presParOf" srcId="{09A2421C-25A6-40FB-A9BD-196472DA912D}" destId="{5F5446AC-C1CE-472F-8C78-A17C7FF254CB}" srcOrd="3" destOrd="0" presId="urn:microsoft.com/office/officeart/2005/8/layout/cycle8"/>
    <dgm:cxn modelId="{7D7A0448-B7FB-44CC-9924-767340A7C747}" type="presParOf" srcId="{09A2421C-25A6-40FB-A9BD-196472DA912D}" destId="{4DA5032C-C747-412F-B912-8781D06E0D5A}" srcOrd="4" destOrd="0" presId="urn:microsoft.com/office/officeart/2005/8/layout/cycle8"/>
    <dgm:cxn modelId="{ECEB9300-A247-4157-A5E0-57072DC1DA35}" type="presParOf" srcId="{09A2421C-25A6-40FB-A9BD-196472DA912D}" destId="{8616ADB4-B23F-4ED8-B887-72CD5A662B44}" srcOrd="5" destOrd="0" presId="urn:microsoft.com/office/officeart/2005/8/layout/cycle8"/>
    <dgm:cxn modelId="{80D7358B-4444-460B-B3D3-3BF884659199}" type="presParOf" srcId="{09A2421C-25A6-40FB-A9BD-196472DA912D}" destId="{CE0ED6A8-A3C1-4FEC-9A3D-BC274041F5E4}" srcOrd="6" destOrd="0" presId="urn:microsoft.com/office/officeart/2005/8/layout/cycle8"/>
    <dgm:cxn modelId="{BEA50455-C15F-4A82-90B8-909D6A66AB8A}" type="presParOf" srcId="{09A2421C-25A6-40FB-A9BD-196472DA912D}" destId="{C979DB9E-E3BE-4DE0-9B15-0746C755C1B0}" srcOrd="7" destOrd="0" presId="urn:microsoft.com/office/officeart/2005/8/layout/cycle8"/>
    <dgm:cxn modelId="{015FCBB6-7133-4B02-9631-DB5AB01955DD}" type="presParOf" srcId="{09A2421C-25A6-40FB-A9BD-196472DA912D}" destId="{ABD287C6-67C7-4EEC-851C-86928E0C0902}" srcOrd="8" destOrd="0" presId="urn:microsoft.com/office/officeart/2005/8/layout/cycle8"/>
    <dgm:cxn modelId="{413ADC16-4D84-4BD6-AE27-5E0BF477BC8A}" type="presParOf" srcId="{09A2421C-25A6-40FB-A9BD-196472DA912D}" destId="{3B60955C-07B2-4E71-9038-898607028D55}" srcOrd="9" destOrd="0" presId="urn:microsoft.com/office/officeart/2005/8/layout/cycle8"/>
    <dgm:cxn modelId="{8AE04917-EAE9-4BC0-8163-28444B299207}" type="presParOf" srcId="{09A2421C-25A6-40FB-A9BD-196472DA912D}" destId="{295DEC3F-F418-4875-956D-999D4F558BC4}" srcOrd="10" destOrd="0" presId="urn:microsoft.com/office/officeart/2005/8/layout/cycle8"/>
    <dgm:cxn modelId="{5EE4E6CF-A56F-46A7-8DAA-C38EB9591BC3}" type="presParOf" srcId="{09A2421C-25A6-40FB-A9BD-196472DA912D}" destId="{C3EA1FF7-A7E0-48AA-98E4-04E3AB11EE63}" srcOrd="11" destOrd="0" presId="urn:microsoft.com/office/officeart/2005/8/layout/cycle8"/>
    <dgm:cxn modelId="{705EF246-4CBE-4C02-A5E8-42180176A4D5}" type="presParOf" srcId="{09A2421C-25A6-40FB-A9BD-196472DA912D}" destId="{C1DD8C2A-452D-4465-98FB-692772C53304}" srcOrd="12" destOrd="0" presId="urn:microsoft.com/office/officeart/2005/8/layout/cycle8"/>
    <dgm:cxn modelId="{DE84FD6B-8D31-4FBC-BAB5-6A589D67FC5C}" type="presParOf" srcId="{09A2421C-25A6-40FB-A9BD-196472DA912D}" destId="{3AAE63A4-D1DF-4F5B-BCBB-2F77FB7EAAE6}" srcOrd="13" destOrd="0" presId="urn:microsoft.com/office/officeart/2005/8/layout/cycle8"/>
    <dgm:cxn modelId="{2941BCF2-2FDB-4FFB-8552-979CBAE371F1}" type="presParOf" srcId="{09A2421C-25A6-40FB-A9BD-196472DA912D}" destId="{C59B9BC8-C30F-47E0-ACA3-92D285FBF29A}" srcOrd="14" destOrd="0" presId="urn:microsoft.com/office/officeart/2005/8/layout/cycle8"/>
    <dgm:cxn modelId="{E7A9CD26-570C-4228-A197-B138F237EBB5}" type="presParOf" srcId="{09A2421C-25A6-40FB-A9BD-196472DA912D}" destId="{B83DD44C-C2D8-4C4A-9222-C0BA9EDE2990}" srcOrd="15" destOrd="0" presId="urn:microsoft.com/office/officeart/2005/8/layout/cycle8"/>
    <dgm:cxn modelId="{E74D4857-3EDA-41DD-8DBF-DB86D5258EE9}" type="presParOf" srcId="{09A2421C-25A6-40FB-A9BD-196472DA912D}" destId="{6FB73D93-2C4F-4337-8BFC-5AA5DDC1DAFD}" srcOrd="16" destOrd="0" presId="urn:microsoft.com/office/officeart/2005/8/layout/cycle8"/>
    <dgm:cxn modelId="{56638942-5807-4B3F-9F35-DDEC9A78A509}" type="presParOf" srcId="{09A2421C-25A6-40FB-A9BD-196472DA912D}" destId="{EB4E88F9-CD1D-4085-8B11-E24B089CBCCB}" srcOrd="17" destOrd="0" presId="urn:microsoft.com/office/officeart/2005/8/layout/cycle8"/>
    <dgm:cxn modelId="{07FAF643-1E97-4135-8A7F-F7582A4BB48A}" type="presParOf" srcId="{09A2421C-25A6-40FB-A9BD-196472DA912D}" destId="{4C71D09B-F648-43C8-8346-E7B8DAFF7A80}" srcOrd="18" destOrd="0" presId="urn:microsoft.com/office/officeart/2005/8/layout/cycle8"/>
    <dgm:cxn modelId="{39F9F949-6DEC-4A07-B55F-668EF68EB261}" type="presParOf" srcId="{09A2421C-25A6-40FB-A9BD-196472DA912D}" destId="{21A7183A-06B5-42F9-80A4-501B920FB249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D91865-DB7A-4E33-9AFA-3C6B6DCD1EA0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9199A6C-D9DD-4EA0-9A3C-44BC0152EEEB}">
      <dgm:prSet phldrT="[Text]"/>
      <dgm:spPr/>
      <dgm:t>
        <a:bodyPr/>
        <a:lstStyle/>
        <a:p>
          <a:r>
            <a:rPr lang="en-GB" dirty="0"/>
            <a:t>Meetings</a:t>
          </a:r>
        </a:p>
      </dgm:t>
    </dgm:pt>
    <dgm:pt modelId="{C1B5A42D-AF73-4D70-9B18-D2E65CF3F8EE}" type="parTrans" cxnId="{B5B17F36-DA70-4DF7-A360-25135F8ACB1B}">
      <dgm:prSet/>
      <dgm:spPr/>
      <dgm:t>
        <a:bodyPr/>
        <a:lstStyle/>
        <a:p>
          <a:endParaRPr lang="en-GB"/>
        </a:p>
      </dgm:t>
    </dgm:pt>
    <dgm:pt modelId="{0FAF4CB0-8A76-4D25-9514-2504A8C0146F}" type="sibTrans" cxnId="{B5B17F36-DA70-4DF7-A360-25135F8ACB1B}">
      <dgm:prSet/>
      <dgm:spPr/>
      <dgm:t>
        <a:bodyPr/>
        <a:lstStyle/>
        <a:p>
          <a:endParaRPr lang="en-GB"/>
        </a:p>
      </dgm:t>
    </dgm:pt>
    <dgm:pt modelId="{2BEE41D5-5F37-4BEA-83F6-391AB10FDD3B}">
      <dgm:prSet phldrT="[Text]"/>
      <dgm:spPr/>
      <dgm:t>
        <a:bodyPr/>
        <a:lstStyle/>
        <a:p>
          <a:r>
            <a:rPr lang="en-GB" dirty="0"/>
            <a:t>Structure</a:t>
          </a:r>
        </a:p>
      </dgm:t>
    </dgm:pt>
    <dgm:pt modelId="{59D9AB3E-77A0-4605-A51D-F050DCC38352}" type="parTrans" cxnId="{BABA804E-BFF7-4CA5-A6B1-C1E8DBAFD86D}">
      <dgm:prSet/>
      <dgm:spPr/>
      <dgm:t>
        <a:bodyPr/>
        <a:lstStyle/>
        <a:p>
          <a:endParaRPr lang="en-GB"/>
        </a:p>
      </dgm:t>
    </dgm:pt>
    <dgm:pt modelId="{02E3A1C9-519B-4BFC-BFDF-C563A990675D}" type="sibTrans" cxnId="{BABA804E-BFF7-4CA5-A6B1-C1E8DBAFD86D}">
      <dgm:prSet/>
      <dgm:spPr/>
      <dgm:t>
        <a:bodyPr/>
        <a:lstStyle/>
        <a:p>
          <a:endParaRPr lang="en-GB"/>
        </a:p>
      </dgm:t>
    </dgm:pt>
    <dgm:pt modelId="{E0CF9E95-B787-463D-BCEB-A4BEE21FA741}">
      <dgm:prSet phldrT="[Text]"/>
      <dgm:spPr/>
      <dgm:t>
        <a:bodyPr/>
        <a:lstStyle/>
        <a:p>
          <a:r>
            <a:rPr lang="en-GB" dirty="0"/>
            <a:t>Ground rules / expectations</a:t>
          </a:r>
        </a:p>
      </dgm:t>
    </dgm:pt>
    <dgm:pt modelId="{2D184E34-08DE-4F29-9EA1-743A27A3F141}" type="parTrans" cxnId="{9C8A877A-A279-4D29-9EEA-1D1B5ADE7C4B}">
      <dgm:prSet/>
      <dgm:spPr/>
      <dgm:t>
        <a:bodyPr/>
        <a:lstStyle/>
        <a:p>
          <a:endParaRPr lang="en-GB"/>
        </a:p>
      </dgm:t>
    </dgm:pt>
    <dgm:pt modelId="{0CC7F78A-71AA-4DC1-A3FE-16DBF53FA05D}" type="sibTrans" cxnId="{9C8A877A-A279-4D29-9EEA-1D1B5ADE7C4B}">
      <dgm:prSet/>
      <dgm:spPr/>
      <dgm:t>
        <a:bodyPr/>
        <a:lstStyle/>
        <a:p>
          <a:endParaRPr lang="en-GB"/>
        </a:p>
      </dgm:t>
    </dgm:pt>
    <dgm:pt modelId="{75CDAF46-88F1-46DA-9028-1AA8BBFB2088}">
      <dgm:prSet phldrT="[Text]"/>
      <dgm:spPr/>
      <dgm:t>
        <a:bodyPr/>
        <a:lstStyle/>
        <a:p>
          <a:r>
            <a:rPr lang="en-GB" dirty="0"/>
            <a:t>Preparatory Emails</a:t>
          </a:r>
        </a:p>
      </dgm:t>
    </dgm:pt>
    <dgm:pt modelId="{74347C1C-7BFC-4285-B557-163B2DF95F44}" type="parTrans" cxnId="{A7E7FF07-69B3-4463-ACEF-DDECE3C71323}">
      <dgm:prSet/>
      <dgm:spPr/>
      <dgm:t>
        <a:bodyPr/>
        <a:lstStyle/>
        <a:p>
          <a:endParaRPr lang="en-GB"/>
        </a:p>
      </dgm:t>
    </dgm:pt>
    <dgm:pt modelId="{2B4A2A92-C972-46DF-86E2-BC90ECA94873}" type="sibTrans" cxnId="{A7E7FF07-69B3-4463-ACEF-DDECE3C71323}">
      <dgm:prSet/>
      <dgm:spPr/>
      <dgm:t>
        <a:bodyPr/>
        <a:lstStyle/>
        <a:p>
          <a:endParaRPr lang="en-GB"/>
        </a:p>
      </dgm:t>
    </dgm:pt>
    <dgm:pt modelId="{145CB12E-7243-4A9F-BF75-C5B9679ED619}">
      <dgm:prSet phldrT="[Text]"/>
      <dgm:spPr/>
      <dgm:t>
        <a:bodyPr/>
        <a:lstStyle/>
        <a:p>
          <a:r>
            <a:rPr lang="en-GB" dirty="0"/>
            <a:t>Location</a:t>
          </a:r>
        </a:p>
      </dgm:t>
    </dgm:pt>
    <dgm:pt modelId="{9129EE7A-4668-4552-B413-CF4D3DE1F629}" type="parTrans" cxnId="{1D9C69BE-6C99-4B0B-B08D-CF1ED26654BD}">
      <dgm:prSet/>
      <dgm:spPr/>
      <dgm:t>
        <a:bodyPr/>
        <a:lstStyle/>
        <a:p>
          <a:endParaRPr lang="en-GB"/>
        </a:p>
      </dgm:t>
    </dgm:pt>
    <dgm:pt modelId="{E776C4D2-A50A-4711-BACC-0D1C67B99AA1}" type="sibTrans" cxnId="{1D9C69BE-6C99-4B0B-B08D-CF1ED26654BD}">
      <dgm:prSet/>
      <dgm:spPr/>
      <dgm:t>
        <a:bodyPr/>
        <a:lstStyle/>
        <a:p>
          <a:endParaRPr lang="en-GB"/>
        </a:p>
      </dgm:t>
    </dgm:pt>
    <dgm:pt modelId="{EF1D769B-AE48-4DAF-8821-6A79195B2D6E}">
      <dgm:prSet phldrT="[Text]"/>
      <dgm:spPr/>
      <dgm:t>
        <a:bodyPr/>
        <a:lstStyle/>
        <a:p>
          <a:r>
            <a:rPr lang="en-GB" dirty="0"/>
            <a:t>Online /        In Person</a:t>
          </a:r>
        </a:p>
      </dgm:t>
    </dgm:pt>
    <dgm:pt modelId="{A156C76C-56D7-45D7-B018-D24470ADB820}" type="parTrans" cxnId="{F5CB09E3-D376-4DDB-8013-634ED3917156}">
      <dgm:prSet/>
      <dgm:spPr/>
      <dgm:t>
        <a:bodyPr/>
        <a:lstStyle/>
        <a:p>
          <a:endParaRPr lang="en-GB"/>
        </a:p>
      </dgm:t>
    </dgm:pt>
    <dgm:pt modelId="{6B3E4091-D482-4B05-A38F-E71BD8BBA93F}" type="sibTrans" cxnId="{F5CB09E3-D376-4DDB-8013-634ED3917156}">
      <dgm:prSet/>
      <dgm:spPr/>
      <dgm:t>
        <a:bodyPr/>
        <a:lstStyle/>
        <a:p>
          <a:endParaRPr lang="en-GB"/>
        </a:p>
      </dgm:t>
    </dgm:pt>
    <dgm:pt modelId="{17553F20-D373-4C34-BC5C-F1F5AADFD5F1}">
      <dgm:prSet phldrT="[Text]"/>
      <dgm:spPr/>
      <dgm:t>
        <a:bodyPr/>
        <a:lstStyle/>
        <a:p>
          <a:r>
            <a:rPr lang="en-GB" dirty="0"/>
            <a:t>Agendas / Minutes</a:t>
          </a:r>
        </a:p>
      </dgm:t>
    </dgm:pt>
    <dgm:pt modelId="{628F0E2D-C33F-4291-90B2-3F9C6AA0E6C7}" type="parTrans" cxnId="{EC59F4AE-6712-4C11-8718-5C3A91CF70E1}">
      <dgm:prSet/>
      <dgm:spPr/>
      <dgm:t>
        <a:bodyPr/>
        <a:lstStyle/>
        <a:p>
          <a:endParaRPr lang="en-GB"/>
        </a:p>
      </dgm:t>
    </dgm:pt>
    <dgm:pt modelId="{FD5A0429-21A8-4420-BE93-6C4AD353A151}" type="sibTrans" cxnId="{EC59F4AE-6712-4C11-8718-5C3A91CF70E1}">
      <dgm:prSet/>
      <dgm:spPr/>
      <dgm:t>
        <a:bodyPr/>
        <a:lstStyle/>
        <a:p>
          <a:endParaRPr lang="en-GB"/>
        </a:p>
      </dgm:t>
    </dgm:pt>
    <dgm:pt modelId="{4FEED847-CC14-435C-BA44-F8BBB1F2CD0A}">
      <dgm:prSet phldrT="[Text]"/>
      <dgm:spPr/>
      <dgm:t>
        <a:bodyPr/>
        <a:lstStyle/>
        <a:p>
          <a:r>
            <a:rPr lang="en-GB" dirty="0"/>
            <a:t>Territory</a:t>
          </a:r>
        </a:p>
      </dgm:t>
    </dgm:pt>
    <dgm:pt modelId="{BA3B73A5-A0B9-4BCD-BB6B-5C388C8EC442}" type="parTrans" cxnId="{E6E937A7-E65F-41C4-8BD7-721C2320329A}">
      <dgm:prSet/>
      <dgm:spPr/>
      <dgm:t>
        <a:bodyPr/>
        <a:lstStyle/>
        <a:p>
          <a:endParaRPr lang="en-GB"/>
        </a:p>
      </dgm:t>
    </dgm:pt>
    <dgm:pt modelId="{C0028477-B286-4283-8B0E-B740673615B9}" type="sibTrans" cxnId="{E6E937A7-E65F-41C4-8BD7-721C2320329A}">
      <dgm:prSet/>
      <dgm:spPr/>
      <dgm:t>
        <a:bodyPr/>
        <a:lstStyle/>
        <a:p>
          <a:endParaRPr lang="en-GB"/>
        </a:p>
      </dgm:t>
    </dgm:pt>
    <dgm:pt modelId="{287041E9-4954-4CB6-9AC0-66FAD4D35D86}">
      <dgm:prSet phldrT="[Text]"/>
      <dgm:spPr/>
      <dgm:t>
        <a:bodyPr/>
        <a:lstStyle/>
        <a:p>
          <a:r>
            <a:rPr lang="en-GB" dirty="0"/>
            <a:t>Noise</a:t>
          </a:r>
        </a:p>
      </dgm:t>
    </dgm:pt>
    <dgm:pt modelId="{923B0EEF-85E9-4CD8-A6AE-D9896C14A0F2}" type="parTrans" cxnId="{92F577A4-4FF1-4B45-904F-707DE4778BBA}">
      <dgm:prSet/>
      <dgm:spPr/>
      <dgm:t>
        <a:bodyPr/>
        <a:lstStyle/>
        <a:p>
          <a:endParaRPr lang="en-GB"/>
        </a:p>
      </dgm:t>
    </dgm:pt>
    <dgm:pt modelId="{902828BA-59B7-44B1-BCD0-951F92888C3A}" type="sibTrans" cxnId="{92F577A4-4FF1-4B45-904F-707DE4778BBA}">
      <dgm:prSet/>
      <dgm:spPr/>
      <dgm:t>
        <a:bodyPr/>
        <a:lstStyle/>
        <a:p>
          <a:endParaRPr lang="en-GB"/>
        </a:p>
      </dgm:t>
    </dgm:pt>
    <dgm:pt modelId="{A9939A87-588E-4E45-9B0C-870A648A31F6}">
      <dgm:prSet phldrT="[Text]"/>
      <dgm:spPr/>
      <dgm:t>
        <a:bodyPr/>
        <a:lstStyle/>
        <a:p>
          <a:r>
            <a:rPr lang="en-GB" dirty="0"/>
            <a:t>Access</a:t>
          </a:r>
        </a:p>
      </dgm:t>
    </dgm:pt>
    <dgm:pt modelId="{A52422D6-286D-4948-83D7-31F2EDDAAA65}" type="parTrans" cxnId="{EC630827-B0AC-4758-A53A-119999ECF5C4}">
      <dgm:prSet/>
      <dgm:spPr/>
      <dgm:t>
        <a:bodyPr/>
        <a:lstStyle/>
        <a:p>
          <a:endParaRPr lang="en-GB"/>
        </a:p>
      </dgm:t>
    </dgm:pt>
    <dgm:pt modelId="{59B4E1CF-273E-4DD9-95CF-10E1761B862A}" type="sibTrans" cxnId="{EC630827-B0AC-4758-A53A-119999ECF5C4}">
      <dgm:prSet/>
      <dgm:spPr/>
      <dgm:t>
        <a:bodyPr/>
        <a:lstStyle/>
        <a:p>
          <a:endParaRPr lang="en-GB"/>
        </a:p>
      </dgm:t>
    </dgm:pt>
    <dgm:pt modelId="{8F51002F-A033-4D75-8AB5-F73EA332E9DF}">
      <dgm:prSet phldrT="[Text]"/>
      <dgm:spPr/>
      <dgm:t>
        <a:bodyPr/>
        <a:lstStyle/>
        <a:p>
          <a:r>
            <a:rPr lang="en-GB" dirty="0"/>
            <a:t>People</a:t>
          </a:r>
        </a:p>
      </dgm:t>
    </dgm:pt>
    <dgm:pt modelId="{80A49A91-FCE1-4C59-8361-A2DACA158160}" type="parTrans" cxnId="{3A4893B4-2F0A-4A7A-827B-DCA8277ED94F}">
      <dgm:prSet/>
      <dgm:spPr/>
      <dgm:t>
        <a:bodyPr/>
        <a:lstStyle/>
        <a:p>
          <a:endParaRPr lang="en-GB"/>
        </a:p>
      </dgm:t>
    </dgm:pt>
    <dgm:pt modelId="{AC004EF8-3C49-4668-8C06-D2F17921AD6F}" type="sibTrans" cxnId="{3A4893B4-2F0A-4A7A-827B-DCA8277ED94F}">
      <dgm:prSet/>
      <dgm:spPr/>
      <dgm:t>
        <a:bodyPr/>
        <a:lstStyle/>
        <a:p>
          <a:endParaRPr lang="en-GB"/>
        </a:p>
      </dgm:t>
    </dgm:pt>
    <dgm:pt modelId="{101F97B2-8991-4C80-BDC5-719EA7B6D677}">
      <dgm:prSet phldrT="[Text]"/>
      <dgm:spPr/>
      <dgm:t>
        <a:bodyPr/>
        <a:lstStyle/>
        <a:p>
          <a:r>
            <a:rPr lang="en-GB" dirty="0"/>
            <a:t>Group or 1-1</a:t>
          </a:r>
        </a:p>
      </dgm:t>
    </dgm:pt>
    <dgm:pt modelId="{C0DD48CA-E540-4376-9978-84FC42832E38}" type="parTrans" cxnId="{E612753F-9019-4105-896E-06F2BF0A439C}">
      <dgm:prSet/>
      <dgm:spPr/>
      <dgm:t>
        <a:bodyPr/>
        <a:lstStyle/>
        <a:p>
          <a:endParaRPr lang="en-GB"/>
        </a:p>
      </dgm:t>
    </dgm:pt>
    <dgm:pt modelId="{0989E19C-82E8-4ED1-82B0-E17101A3C128}" type="sibTrans" cxnId="{E612753F-9019-4105-896E-06F2BF0A439C}">
      <dgm:prSet/>
      <dgm:spPr/>
      <dgm:t>
        <a:bodyPr/>
        <a:lstStyle/>
        <a:p>
          <a:endParaRPr lang="en-GB"/>
        </a:p>
      </dgm:t>
    </dgm:pt>
    <dgm:pt modelId="{978556E1-1478-4C1F-B2DE-9FEDAB9F50BC}">
      <dgm:prSet phldrT="[Text]"/>
      <dgm:spPr/>
      <dgm:t>
        <a:bodyPr/>
        <a:lstStyle/>
        <a:p>
          <a:r>
            <a:rPr lang="en-GB" dirty="0"/>
            <a:t>Learning Mentors</a:t>
          </a:r>
        </a:p>
      </dgm:t>
    </dgm:pt>
    <dgm:pt modelId="{D3659406-47E6-4153-8CB0-B4EF6F8C78D9}" type="parTrans" cxnId="{6BFE722B-95A4-49B5-918A-2803BDF39462}">
      <dgm:prSet/>
      <dgm:spPr/>
      <dgm:t>
        <a:bodyPr/>
        <a:lstStyle/>
        <a:p>
          <a:endParaRPr lang="en-GB"/>
        </a:p>
      </dgm:t>
    </dgm:pt>
    <dgm:pt modelId="{8D5DA5A5-E3E0-4BC1-9EC4-1986C93DB207}" type="sibTrans" cxnId="{6BFE722B-95A4-49B5-918A-2803BDF39462}">
      <dgm:prSet/>
      <dgm:spPr/>
      <dgm:t>
        <a:bodyPr/>
        <a:lstStyle/>
        <a:p>
          <a:endParaRPr lang="en-GB"/>
        </a:p>
      </dgm:t>
    </dgm:pt>
    <dgm:pt modelId="{9895660D-4062-42D3-85FD-8730BED48DA0}">
      <dgm:prSet phldrT="[Text]"/>
      <dgm:spPr/>
      <dgm:t>
        <a:bodyPr/>
        <a:lstStyle/>
        <a:p>
          <a:r>
            <a:rPr lang="en-GB" dirty="0"/>
            <a:t>Study Buddy</a:t>
          </a:r>
        </a:p>
      </dgm:t>
    </dgm:pt>
    <dgm:pt modelId="{5A390235-1659-48E2-BB70-3A42DEE4ED73}" type="parTrans" cxnId="{2A62A40A-92E9-4E0F-BD22-8AB1405A8101}">
      <dgm:prSet/>
      <dgm:spPr/>
      <dgm:t>
        <a:bodyPr/>
        <a:lstStyle/>
        <a:p>
          <a:endParaRPr lang="en-GB"/>
        </a:p>
      </dgm:t>
    </dgm:pt>
    <dgm:pt modelId="{882F0D2A-2E97-4D28-BB85-B75D7C47BE96}" type="sibTrans" cxnId="{2A62A40A-92E9-4E0F-BD22-8AB1405A8101}">
      <dgm:prSet/>
      <dgm:spPr/>
      <dgm:t>
        <a:bodyPr/>
        <a:lstStyle/>
        <a:p>
          <a:endParaRPr lang="en-GB"/>
        </a:p>
      </dgm:t>
    </dgm:pt>
    <dgm:pt modelId="{1BC22A15-9F6C-4F4F-8020-E10878F43E0E}">
      <dgm:prSet phldrT="[Text]"/>
      <dgm:spPr/>
      <dgm:t>
        <a:bodyPr/>
        <a:lstStyle/>
        <a:p>
          <a:r>
            <a:rPr lang="en-GB" dirty="0"/>
            <a:t>2</a:t>
          </a:r>
          <a:r>
            <a:rPr lang="en-GB" baseline="30000" dirty="0"/>
            <a:t>nd</a:t>
          </a:r>
          <a:r>
            <a:rPr lang="en-GB" dirty="0"/>
            <a:t> Supervisor</a:t>
          </a:r>
        </a:p>
      </dgm:t>
    </dgm:pt>
    <dgm:pt modelId="{9E485D88-B928-41B8-91AE-C7C25F2F156F}" type="parTrans" cxnId="{6A3031FD-FE67-4E4D-9AF7-0863F24B39DF}">
      <dgm:prSet/>
      <dgm:spPr/>
      <dgm:t>
        <a:bodyPr/>
        <a:lstStyle/>
        <a:p>
          <a:endParaRPr lang="en-GB"/>
        </a:p>
      </dgm:t>
    </dgm:pt>
    <dgm:pt modelId="{7212B3BA-3A6C-4420-A095-F434530D0BBE}" type="sibTrans" cxnId="{6A3031FD-FE67-4E4D-9AF7-0863F24B39DF}">
      <dgm:prSet/>
      <dgm:spPr/>
      <dgm:t>
        <a:bodyPr/>
        <a:lstStyle/>
        <a:p>
          <a:endParaRPr lang="en-GB"/>
        </a:p>
      </dgm:t>
    </dgm:pt>
    <dgm:pt modelId="{C2D9652A-4A8D-4B10-A886-A8642EE95704}">
      <dgm:prSet phldrT="[Text]"/>
      <dgm:spPr/>
      <dgm:t>
        <a:bodyPr/>
        <a:lstStyle/>
        <a:p>
          <a:r>
            <a:rPr lang="en-GB" dirty="0"/>
            <a:t>Format</a:t>
          </a:r>
        </a:p>
      </dgm:t>
    </dgm:pt>
    <dgm:pt modelId="{6C160B5D-0469-42F4-8021-A949B6DE6273}" type="parTrans" cxnId="{EE4271A6-2882-4988-ADA9-F1269470C2DD}">
      <dgm:prSet/>
      <dgm:spPr/>
      <dgm:t>
        <a:bodyPr/>
        <a:lstStyle/>
        <a:p>
          <a:endParaRPr lang="en-GB"/>
        </a:p>
      </dgm:t>
    </dgm:pt>
    <dgm:pt modelId="{A2CF830E-8A09-4A29-8DB4-AA2B3E1E14EF}" type="sibTrans" cxnId="{EE4271A6-2882-4988-ADA9-F1269470C2DD}">
      <dgm:prSet/>
      <dgm:spPr/>
      <dgm:t>
        <a:bodyPr/>
        <a:lstStyle/>
        <a:p>
          <a:endParaRPr lang="en-GB"/>
        </a:p>
      </dgm:t>
    </dgm:pt>
    <dgm:pt modelId="{5F7FE8A3-D3ED-4ED3-AF89-FCD779B09586}" type="pres">
      <dgm:prSet presAssocID="{28D91865-DB7A-4E33-9AFA-3C6B6DCD1E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163DAD-23A3-485C-9C39-F525F2F294E3}" type="pres">
      <dgm:prSet presAssocID="{09199A6C-D9DD-4EA0-9A3C-44BC0152EEEB}" presName="hierRoot1" presStyleCnt="0">
        <dgm:presLayoutVars>
          <dgm:hierBranch val="init"/>
        </dgm:presLayoutVars>
      </dgm:prSet>
      <dgm:spPr/>
    </dgm:pt>
    <dgm:pt modelId="{D993BD12-EF36-4842-94AB-38BB85582974}" type="pres">
      <dgm:prSet presAssocID="{09199A6C-D9DD-4EA0-9A3C-44BC0152EEEB}" presName="rootComposite1" presStyleCnt="0"/>
      <dgm:spPr/>
    </dgm:pt>
    <dgm:pt modelId="{DF7E0FBF-69BF-460E-B3A3-23C19238A3AD}" type="pres">
      <dgm:prSet presAssocID="{09199A6C-D9DD-4EA0-9A3C-44BC0152EEEB}" presName="rootText1" presStyleLbl="node0" presStyleIdx="0" presStyleCnt="1">
        <dgm:presLayoutVars>
          <dgm:chPref val="3"/>
        </dgm:presLayoutVars>
      </dgm:prSet>
      <dgm:spPr/>
    </dgm:pt>
    <dgm:pt modelId="{96355AD6-F382-43EE-A1DF-E5B319298276}" type="pres">
      <dgm:prSet presAssocID="{09199A6C-D9DD-4EA0-9A3C-44BC0152EEEB}" presName="rootConnector1" presStyleLbl="node1" presStyleIdx="0" presStyleCnt="0"/>
      <dgm:spPr/>
    </dgm:pt>
    <dgm:pt modelId="{FCAA4D0B-A093-4793-B86B-5ED79A40C603}" type="pres">
      <dgm:prSet presAssocID="{09199A6C-D9DD-4EA0-9A3C-44BC0152EEEB}" presName="hierChild2" presStyleCnt="0"/>
      <dgm:spPr/>
    </dgm:pt>
    <dgm:pt modelId="{D4337089-6DBF-42CF-A7EA-BB25F26E7C6B}" type="pres">
      <dgm:prSet presAssocID="{59D9AB3E-77A0-4605-A51D-F050DCC38352}" presName="Name37" presStyleLbl="parChTrans1D2" presStyleIdx="0" presStyleCnt="3"/>
      <dgm:spPr/>
    </dgm:pt>
    <dgm:pt modelId="{95F0EB3C-5AA1-4B8A-8589-0FC1EA14801A}" type="pres">
      <dgm:prSet presAssocID="{2BEE41D5-5F37-4BEA-83F6-391AB10FDD3B}" presName="hierRoot2" presStyleCnt="0">
        <dgm:presLayoutVars>
          <dgm:hierBranch val="init"/>
        </dgm:presLayoutVars>
      </dgm:prSet>
      <dgm:spPr/>
    </dgm:pt>
    <dgm:pt modelId="{F5F8BB8B-47C4-4E98-BBBA-68B2C608D008}" type="pres">
      <dgm:prSet presAssocID="{2BEE41D5-5F37-4BEA-83F6-391AB10FDD3B}" presName="rootComposite" presStyleCnt="0"/>
      <dgm:spPr/>
    </dgm:pt>
    <dgm:pt modelId="{7910DCC6-3863-4041-A2D1-5BE309A4A599}" type="pres">
      <dgm:prSet presAssocID="{2BEE41D5-5F37-4BEA-83F6-391AB10FDD3B}" presName="rootText" presStyleLbl="node2" presStyleIdx="0" presStyleCnt="3">
        <dgm:presLayoutVars>
          <dgm:chPref val="3"/>
        </dgm:presLayoutVars>
      </dgm:prSet>
      <dgm:spPr/>
    </dgm:pt>
    <dgm:pt modelId="{E4EC6373-4BD6-4692-9BAA-DF1CC3227767}" type="pres">
      <dgm:prSet presAssocID="{2BEE41D5-5F37-4BEA-83F6-391AB10FDD3B}" presName="rootConnector" presStyleLbl="node2" presStyleIdx="0" presStyleCnt="3"/>
      <dgm:spPr/>
    </dgm:pt>
    <dgm:pt modelId="{363F7E16-F75B-4EB4-BB79-0104CEC2A672}" type="pres">
      <dgm:prSet presAssocID="{2BEE41D5-5F37-4BEA-83F6-391AB10FDD3B}" presName="hierChild4" presStyleCnt="0"/>
      <dgm:spPr/>
    </dgm:pt>
    <dgm:pt modelId="{9FC3A260-90AD-4B38-B7F4-64648EA775E1}" type="pres">
      <dgm:prSet presAssocID="{2D184E34-08DE-4F29-9EA1-743A27A3F141}" presName="Name37" presStyleLbl="parChTrans1D3" presStyleIdx="0" presStyleCnt="12"/>
      <dgm:spPr/>
    </dgm:pt>
    <dgm:pt modelId="{358D97DF-B245-498F-B83E-E2859FFBD887}" type="pres">
      <dgm:prSet presAssocID="{E0CF9E95-B787-463D-BCEB-A4BEE21FA741}" presName="hierRoot2" presStyleCnt="0">
        <dgm:presLayoutVars>
          <dgm:hierBranch val="init"/>
        </dgm:presLayoutVars>
      </dgm:prSet>
      <dgm:spPr/>
    </dgm:pt>
    <dgm:pt modelId="{5CB04372-A727-4E4E-A2E1-D9214C6A7DFF}" type="pres">
      <dgm:prSet presAssocID="{E0CF9E95-B787-463D-BCEB-A4BEE21FA741}" presName="rootComposite" presStyleCnt="0"/>
      <dgm:spPr/>
    </dgm:pt>
    <dgm:pt modelId="{39BC0958-3E69-422B-87A9-5F6AF5FE5F06}" type="pres">
      <dgm:prSet presAssocID="{E0CF9E95-B787-463D-BCEB-A4BEE21FA741}" presName="rootText" presStyleLbl="node3" presStyleIdx="0" presStyleCnt="12">
        <dgm:presLayoutVars>
          <dgm:chPref val="3"/>
        </dgm:presLayoutVars>
      </dgm:prSet>
      <dgm:spPr/>
    </dgm:pt>
    <dgm:pt modelId="{10A17685-D2C0-4792-9AC9-43DB1BEDD450}" type="pres">
      <dgm:prSet presAssocID="{E0CF9E95-B787-463D-BCEB-A4BEE21FA741}" presName="rootConnector" presStyleLbl="node3" presStyleIdx="0" presStyleCnt="12"/>
      <dgm:spPr/>
    </dgm:pt>
    <dgm:pt modelId="{B897EC0C-26F3-4EE9-BB4B-CA5FB237079B}" type="pres">
      <dgm:prSet presAssocID="{E0CF9E95-B787-463D-BCEB-A4BEE21FA741}" presName="hierChild4" presStyleCnt="0"/>
      <dgm:spPr/>
    </dgm:pt>
    <dgm:pt modelId="{40D85C70-157C-4ED5-98AE-09A1C619570F}" type="pres">
      <dgm:prSet presAssocID="{E0CF9E95-B787-463D-BCEB-A4BEE21FA741}" presName="hierChild5" presStyleCnt="0"/>
      <dgm:spPr/>
    </dgm:pt>
    <dgm:pt modelId="{D67F204E-D88C-4F29-905D-0314E11D3CB3}" type="pres">
      <dgm:prSet presAssocID="{74347C1C-7BFC-4285-B557-163B2DF95F44}" presName="Name37" presStyleLbl="parChTrans1D3" presStyleIdx="1" presStyleCnt="12"/>
      <dgm:spPr/>
    </dgm:pt>
    <dgm:pt modelId="{DE561E7F-FB02-4A53-A3CE-1C3E043446CB}" type="pres">
      <dgm:prSet presAssocID="{75CDAF46-88F1-46DA-9028-1AA8BBFB2088}" presName="hierRoot2" presStyleCnt="0">
        <dgm:presLayoutVars>
          <dgm:hierBranch val="init"/>
        </dgm:presLayoutVars>
      </dgm:prSet>
      <dgm:spPr/>
    </dgm:pt>
    <dgm:pt modelId="{4BBB6ACF-71CA-4D8E-936E-1EABF24009CE}" type="pres">
      <dgm:prSet presAssocID="{75CDAF46-88F1-46DA-9028-1AA8BBFB2088}" presName="rootComposite" presStyleCnt="0"/>
      <dgm:spPr/>
    </dgm:pt>
    <dgm:pt modelId="{A2E2923D-5C61-4351-B883-0BC04CC8DEDA}" type="pres">
      <dgm:prSet presAssocID="{75CDAF46-88F1-46DA-9028-1AA8BBFB2088}" presName="rootText" presStyleLbl="node3" presStyleIdx="1" presStyleCnt="12">
        <dgm:presLayoutVars>
          <dgm:chPref val="3"/>
        </dgm:presLayoutVars>
      </dgm:prSet>
      <dgm:spPr/>
    </dgm:pt>
    <dgm:pt modelId="{F24BB2F1-DA41-4B7E-95AC-EA4CEFF008B4}" type="pres">
      <dgm:prSet presAssocID="{75CDAF46-88F1-46DA-9028-1AA8BBFB2088}" presName="rootConnector" presStyleLbl="node3" presStyleIdx="1" presStyleCnt="12"/>
      <dgm:spPr/>
    </dgm:pt>
    <dgm:pt modelId="{42B599A0-B811-467F-A816-6CA70C944BE5}" type="pres">
      <dgm:prSet presAssocID="{75CDAF46-88F1-46DA-9028-1AA8BBFB2088}" presName="hierChild4" presStyleCnt="0"/>
      <dgm:spPr/>
    </dgm:pt>
    <dgm:pt modelId="{59C91A5B-9F3E-4473-BD1B-1239E1224B41}" type="pres">
      <dgm:prSet presAssocID="{75CDAF46-88F1-46DA-9028-1AA8BBFB2088}" presName="hierChild5" presStyleCnt="0"/>
      <dgm:spPr/>
    </dgm:pt>
    <dgm:pt modelId="{E5EE820F-549D-4DCB-BABF-27D8DBC5C97D}" type="pres">
      <dgm:prSet presAssocID="{628F0E2D-C33F-4291-90B2-3F9C6AA0E6C7}" presName="Name37" presStyleLbl="parChTrans1D3" presStyleIdx="2" presStyleCnt="12"/>
      <dgm:spPr/>
    </dgm:pt>
    <dgm:pt modelId="{63DE1963-2205-45DA-89F1-5BC37A4AA8EE}" type="pres">
      <dgm:prSet presAssocID="{17553F20-D373-4C34-BC5C-F1F5AADFD5F1}" presName="hierRoot2" presStyleCnt="0">
        <dgm:presLayoutVars>
          <dgm:hierBranch val="init"/>
        </dgm:presLayoutVars>
      </dgm:prSet>
      <dgm:spPr/>
    </dgm:pt>
    <dgm:pt modelId="{331F063C-14B1-4302-B945-E64DDDC98198}" type="pres">
      <dgm:prSet presAssocID="{17553F20-D373-4C34-BC5C-F1F5AADFD5F1}" presName="rootComposite" presStyleCnt="0"/>
      <dgm:spPr/>
    </dgm:pt>
    <dgm:pt modelId="{722FC645-E5DB-4B06-87BE-44DF66C83732}" type="pres">
      <dgm:prSet presAssocID="{17553F20-D373-4C34-BC5C-F1F5AADFD5F1}" presName="rootText" presStyleLbl="node3" presStyleIdx="2" presStyleCnt="12">
        <dgm:presLayoutVars>
          <dgm:chPref val="3"/>
        </dgm:presLayoutVars>
      </dgm:prSet>
      <dgm:spPr/>
    </dgm:pt>
    <dgm:pt modelId="{8137A8CE-9F34-4593-90AF-025C5E794980}" type="pres">
      <dgm:prSet presAssocID="{17553F20-D373-4C34-BC5C-F1F5AADFD5F1}" presName="rootConnector" presStyleLbl="node3" presStyleIdx="2" presStyleCnt="12"/>
      <dgm:spPr/>
    </dgm:pt>
    <dgm:pt modelId="{68AD0E8E-E0B7-4454-B026-4BDE7CA3092F}" type="pres">
      <dgm:prSet presAssocID="{17553F20-D373-4C34-BC5C-F1F5AADFD5F1}" presName="hierChild4" presStyleCnt="0"/>
      <dgm:spPr/>
    </dgm:pt>
    <dgm:pt modelId="{47484A15-B693-403C-8219-C198D896B093}" type="pres">
      <dgm:prSet presAssocID="{17553F20-D373-4C34-BC5C-F1F5AADFD5F1}" presName="hierChild5" presStyleCnt="0"/>
      <dgm:spPr/>
    </dgm:pt>
    <dgm:pt modelId="{AA708AF8-DBF1-4AD8-82EB-B168E8FFADF5}" type="pres">
      <dgm:prSet presAssocID="{6C160B5D-0469-42F4-8021-A949B6DE6273}" presName="Name37" presStyleLbl="parChTrans1D3" presStyleIdx="3" presStyleCnt="12"/>
      <dgm:spPr/>
    </dgm:pt>
    <dgm:pt modelId="{5627F18C-FD2B-438C-8465-E3D3857A085D}" type="pres">
      <dgm:prSet presAssocID="{C2D9652A-4A8D-4B10-A886-A8642EE95704}" presName="hierRoot2" presStyleCnt="0">
        <dgm:presLayoutVars>
          <dgm:hierBranch val="init"/>
        </dgm:presLayoutVars>
      </dgm:prSet>
      <dgm:spPr/>
    </dgm:pt>
    <dgm:pt modelId="{8B932B42-F131-4926-92A3-9932DE3C68DA}" type="pres">
      <dgm:prSet presAssocID="{C2D9652A-4A8D-4B10-A886-A8642EE95704}" presName="rootComposite" presStyleCnt="0"/>
      <dgm:spPr/>
    </dgm:pt>
    <dgm:pt modelId="{86C634BC-5F37-4383-A1D6-AC51F379D0E1}" type="pres">
      <dgm:prSet presAssocID="{C2D9652A-4A8D-4B10-A886-A8642EE95704}" presName="rootText" presStyleLbl="node3" presStyleIdx="3" presStyleCnt="12">
        <dgm:presLayoutVars>
          <dgm:chPref val="3"/>
        </dgm:presLayoutVars>
      </dgm:prSet>
      <dgm:spPr/>
    </dgm:pt>
    <dgm:pt modelId="{6B0FC6F4-21CB-4316-932E-095E5FF924A1}" type="pres">
      <dgm:prSet presAssocID="{C2D9652A-4A8D-4B10-A886-A8642EE95704}" presName="rootConnector" presStyleLbl="node3" presStyleIdx="3" presStyleCnt="12"/>
      <dgm:spPr/>
    </dgm:pt>
    <dgm:pt modelId="{5B511743-CFFC-4715-83B4-DD662B53D552}" type="pres">
      <dgm:prSet presAssocID="{C2D9652A-4A8D-4B10-A886-A8642EE95704}" presName="hierChild4" presStyleCnt="0"/>
      <dgm:spPr/>
    </dgm:pt>
    <dgm:pt modelId="{01A7F1AB-22C6-491F-B860-5D5147A002D0}" type="pres">
      <dgm:prSet presAssocID="{C2D9652A-4A8D-4B10-A886-A8642EE95704}" presName="hierChild5" presStyleCnt="0"/>
      <dgm:spPr/>
    </dgm:pt>
    <dgm:pt modelId="{D516C799-400C-4017-87AB-0FADE8C64E45}" type="pres">
      <dgm:prSet presAssocID="{2BEE41D5-5F37-4BEA-83F6-391AB10FDD3B}" presName="hierChild5" presStyleCnt="0"/>
      <dgm:spPr/>
    </dgm:pt>
    <dgm:pt modelId="{D4797F61-D09E-4661-9B0A-8E1A318844C7}" type="pres">
      <dgm:prSet presAssocID="{9129EE7A-4668-4552-B413-CF4D3DE1F629}" presName="Name37" presStyleLbl="parChTrans1D2" presStyleIdx="1" presStyleCnt="3"/>
      <dgm:spPr/>
    </dgm:pt>
    <dgm:pt modelId="{70A376B9-484D-414F-859F-286AFAE6B78E}" type="pres">
      <dgm:prSet presAssocID="{145CB12E-7243-4A9F-BF75-C5B9679ED619}" presName="hierRoot2" presStyleCnt="0">
        <dgm:presLayoutVars>
          <dgm:hierBranch val="init"/>
        </dgm:presLayoutVars>
      </dgm:prSet>
      <dgm:spPr/>
    </dgm:pt>
    <dgm:pt modelId="{02BD852D-622A-46D8-AA2F-1CCDFAC8B4F2}" type="pres">
      <dgm:prSet presAssocID="{145CB12E-7243-4A9F-BF75-C5B9679ED619}" presName="rootComposite" presStyleCnt="0"/>
      <dgm:spPr/>
    </dgm:pt>
    <dgm:pt modelId="{1016B6DB-4ACB-46ED-BFD9-84E29E3B120A}" type="pres">
      <dgm:prSet presAssocID="{145CB12E-7243-4A9F-BF75-C5B9679ED619}" presName="rootText" presStyleLbl="node2" presStyleIdx="1" presStyleCnt="3">
        <dgm:presLayoutVars>
          <dgm:chPref val="3"/>
        </dgm:presLayoutVars>
      </dgm:prSet>
      <dgm:spPr/>
    </dgm:pt>
    <dgm:pt modelId="{01F1B980-28A1-4996-9433-9CA9367C1192}" type="pres">
      <dgm:prSet presAssocID="{145CB12E-7243-4A9F-BF75-C5B9679ED619}" presName="rootConnector" presStyleLbl="node2" presStyleIdx="1" presStyleCnt="3"/>
      <dgm:spPr/>
    </dgm:pt>
    <dgm:pt modelId="{43186A3B-07D4-496F-90F0-8948BAC01389}" type="pres">
      <dgm:prSet presAssocID="{145CB12E-7243-4A9F-BF75-C5B9679ED619}" presName="hierChild4" presStyleCnt="0"/>
      <dgm:spPr/>
    </dgm:pt>
    <dgm:pt modelId="{D7E99228-09BA-4734-8F64-3AD04B56411E}" type="pres">
      <dgm:prSet presAssocID="{A156C76C-56D7-45D7-B018-D24470ADB820}" presName="Name37" presStyleLbl="parChTrans1D3" presStyleIdx="4" presStyleCnt="12"/>
      <dgm:spPr/>
    </dgm:pt>
    <dgm:pt modelId="{552240C0-8E20-4E7B-8ACA-AAF4147D7779}" type="pres">
      <dgm:prSet presAssocID="{EF1D769B-AE48-4DAF-8821-6A79195B2D6E}" presName="hierRoot2" presStyleCnt="0">
        <dgm:presLayoutVars>
          <dgm:hierBranch val="init"/>
        </dgm:presLayoutVars>
      </dgm:prSet>
      <dgm:spPr/>
    </dgm:pt>
    <dgm:pt modelId="{2450625E-0B3C-43F1-AE24-BEFF65B65518}" type="pres">
      <dgm:prSet presAssocID="{EF1D769B-AE48-4DAF-8821-6A79195B2D6E}" presName="rootComposite" presStyleCnt="0"/>
      <dgm:spPr/>
    </dgm:pt>
    <dgm:pt modelId="{22FBE9EF-29CD-4B2F-804C-DA37CFA89862}" type="pres">
      <dgm:prSet presAssocID="{EF1D769B-AE48-4DAF-8821-6A79195B2D6E}" presName="rootText" presStyleLbl="node3" presStyleIdx="4" presStyleCnt="12">
        <dgm:presLayoutVars>
          <dgm:chPref val="3"/>
        </dgm:presLayoutVars>
      </dgm:prSet>
      <dgm:spPr/>
    </dgm:pt>
    <dgm:pt modelId="{59EFD6AC-0F61-498B-A0CD-39170A11AB2D}" type="pres">
      <dgm:prSet presAssocID="{EF1D769B-AE48-4DAF-8821-6A79195B2D6E}" presName="rootConnector" presStyleLbl="node3" presStyleIdx="4" presStyleCnt="12"/>
      <dgm:spPr/>
    </dgm:pt>
    <dgm:pt modelId="{CEF7489E-9C06-473C-B58C-4F78155F54C1}" type="pres">
      <dgm:prSet presAssocID="{EF1D769B-AE48-4DAF-8821-6A79195B2D6E}" presName="hierChild4" presStyleCnt="0"/>
      <dgm:spPr/>
    </dgm:pt>
    <dgm:pt modelId="{26DFB613-98DD-4A5C-8D00-1E8D11842370}" type="pres">
      <dgm:prSet presAssocID="{EF1D769B-AE48-4DAF-8821-6A79195B2D6E}" presName="hierChild5" presStyleCnt="0"/>
      <dgm:spPr/>
    </dgm:pt>
    <dgm:pt modelId="{5A9E6A7E-F3B4-4779-8EF5-90501ED4DF44}" type="pres">
      <dgm:prSet presAssocID="{BA3B73A5-A0B9-4BCD-BB6B-5C388C8EC442}" presName="Name37" presStyleLbl="parChTrans1D3" presStyleIdx="5" presStyleCnt="12"/>
      <dgm:spPr/>
    </dgm:pt>
    <dgm:pt modelId="{3359A5F5-9EBC-4DA2-B488-5DC28235056C}" type="pres">
      <dgm:prSet presAssocID="{4FEED847-CC14-435C-BA44-F8BBB1F2CD0A}" presName="hierRoot2" presStyleCnt="0">
        <dgm:presLayoutVars>
          <dgm:hierBranch val="init"/>
        </dgm:presLayoutVars>
      </dgm:prSet>
      <dgm:spPr/>
    </dgm:pt>
    <dgm:pt modelId="{2903A8F4-9129-46FC-8CD7-2A315D6B0C63}" type="pres">
      <dgm:prSet presAssocID="{4FEED847-CC14-435C-BA44-F8BBB1F2CD0A}" presName="rootComposite" presStyleCnt="0"/>
      <dgm:spPr/>
    </dgm:pt>
    <dgm:pt modelId="{CBFA52B6-E508-4733-BCBC-48EBE599B978}" type="pres">
      <dgm:prSet presAssocID="{4FEED847-CC14-435C-BA44-F8BBB1F2CD0A}" presName="rootText" presStyleLbl="node3" presStyleIdx="5" presStyleCnt="12">
        <dgm:presLayoutVars>
          <dgm:chPref val="3"/>
        </dgm:presLayoutVars>
      </dgm:prSet>
      <dgm:spPr/>
    </dgm:pt>
    <dgm:pt modelId="{02B65C56-DD43-428B-809F-3D0853A2119A}" type="pres">
      <dgm:prSet presAssocID="{4FEED847-CC14-435C-BA44-F8BBB1F2CD0A}" presName="rootConnector" presStyleLbl="node3" presStyleIdx="5" presStyleCnt="12"/>
      <dgm:spPr/>
    </dgm:pt>
    <dgm:pt modelId="{A52E1CF9-7512-4EB6-83C9-4C2FF8126C13}" type="pres">
      <dgm:prSet presAssocID="{4FEED847-CC14-435C-BA44-F8BBB1F2CD0A}" presName="hierChild4" presStyleCnt="0"/>
      <dgm:spPr/>
    </dgm:pt>
    <dgm:pt modelId="{5FB2F345-51BD-4C78-ACF4-68FEDF051158}" type="pres">
      <dgm:prSet presAssocID="{4FEED847-CC14-435C-BA44-F8BBB1F2CD0A}" presName="hierChild5" presStyleCnt="0"/>
      <dgm:spPr/>
    </dgm:pt>
    <dgm:pt modelId="{047EFE81-0D41-48A7-8852-1F66E592B129}" type="pres">
      <dgm:prSet presAssocID="{923B0EEF-85E9-4CD8-A6AE-D9896C14A0F2}" presName="Name37" presStyleLbl="parChTrans1D3" presStyleIdx="6" presStyleCnt="12"/>
      <dgm:spPr/>
    </dgm:pt>
    <dgm:pt modelId="{9A2F7D49-7343-43F4-8607-C10A6AB1D773}" type="pres">
      <dgm:prSet presAssocID="{287041E9-4954-4CB6-9AC0-66FAD4D35D86}" presName="hierRoot2" presStyleCnt="0">
        <dgm:presLayoutVars>
          <dgm:hierBranch val="init"/>
        </dgm:presLayoutVars>
      </dgm:prSet>
      <dgm:spPr/>
    </dgm:pt>
    <dgm:pt modelId="{9F797CE1-9550-415B-9B90-84AA30B45F81}" type="pres">
      <dgm:prSet presAssocID="{287041E9-4954-4CB6-9AC0-66FAD4D35D86}" presName="rootComposite" presStyleCnt="0"/>
      <dgm:spPr/>
    </dgm:pt>
    <dgm:pt modelId="{659DC61B-8E92-4F8E-90E0-570BAE4C2CE8}" type="pres">
      <dgm:prSet presAssocID="{287041E9-4954-4CB6-9AC0-66FAD4D35D86}" presName="rootText" presStyleLbl="node3" presStyleIdx="6" presStyleCnt="12">
        <dgm:presLayoutVars>
          <dgm:chPref val="3"/>
        </dgm:presLayoutVars>
      </dgm:prSet>
      <dgm:spPr/>
    </dgm:pt>
    <dgm:pt modelId="{A030BDCA-2D0E-4DB2-B75A-C7386C9A9142}" type="pres">
      <dgm:prSet presAssocID="{287041E9-4954-4CB6-9AC0-66FAD4D35D86}" presName="rootConnector" presStyleLbl="node3" presStyleIdx="6" presStyleCnt="12"/>
      <dgm:spPr/>
    </dgm:pt>
    <dgm:pt modelId="{03974A21-2B8D-4C73-9DDC-A26881470ABD}" type="pres">
      <dgm:prSet presAssocID="{287041E9-4954-4CB6-9AC0-66FAD4D35D86}" presName="hierChild4" presStyleCnt="0"/>
      <dgm:spPr/>
    </dgm:pt>
    <dgm:pt modelId="{7019D364-86E9-4528-9DC5-95526BD5CB8E}" type="pres">
      <dgm:prSet presAssocID="{287041E9-4954-4CB6-9AC0-66FAD4D35D86}" presName="hierChild5" presStyleCnt="0"/>
      <dgm:spPr/>
    </dgm:pt>
    <dgm:pt modelId="{7C061BD8-A9F6-4B56-9F92-7FBCF3594C9E}" type="pres">
      <dgm:prSet presAssocID="{A52422D6-286D-4948-83D7-31F2EDDAAA65}" presName="Name37" presStyleLbl="parChTrans1D3" presStyleIdx="7" presStyleCnt="12"/>
      <dgm:spPr/>
    </dgm:pt>
    <dgm:pt modelId="{DD7510D6-E90F-4B30-8ACD-E3A65D60E476}" type="pres">
      <dgm:prSet presAssocID="{A9939A87-588E-4E45-9B0C-870A648A31F6}" presName="hierRoot2" presStyleCnt="0">
        <dgm:presLayoutVars>
          <dgm:hierBranch val="init"/>
        </dgm:presLayoutVars>
      </dgm:prSet>
      <dgm:spPr/>
    </dgm:pt>
    <dgm:pt modelId="{E8C4C625-AAEE-4417-A3B6-CAF16388CA34}" type="pres">
      <dgm:prSet presAssocID="{A9939A87-588E-4E45-9B0C-870A648A31F6}" presName="rootComposite" presStyleCnt="0"/>
      <dgm:spPr/>
    </dgm:pt>
    <dgm:pt modelId="{8348EDEA-5AD4-4693-B03D-A319C6E26673}" type="pres">
      <dgm:prSet presAssocID="{A9939A87-588E-4E45-9B0C-870A648A31F6}" presName="rootText" presStyleLbl="node3" presStyleIdx="7" presStyleCnt="12">
        <dgm:presLayoutVars>
          <dgm:chPref val="3"/>
        </dgm:presLayoutVars>
      </dgm:prSet>
      <dgm:spPr/>
    </dgm:pt>
    <dgm:pt modelId="{DDE6515B-7A63-452E-AAE8-5A1756BD4F83}" type="pres">
      <dgm:prSet presAssocID="{A9939A87-588E-4E45-9B0C-870A648A31F6}" presName="rootConnector" presStyleLbl="node3" presStyleIdx="7" presStyleCnt="12"/>
      <dgm:spPr/>
    </dgm:pt>
    <dgm:pt modelId="{4079CD1B-02C8-4772-94BD-424E39BE51A3}" type="pres">
      <dgm:prSet presAssocID="{A9939A87-588E-4E45-9B0C-870A648A31F6}" presName="hierChild4" presStyleCnt="0"/>
      <dgm:spPr/>
    </dgm:pt>
    <dgm:pt modelId="{DFC15DD2-EC0A-4A7D-ADAC-A62214CAB1BB}" type="pres">
      <dgm:prSet presAssocID="{A9939A87-588E-4E45-9B0C-870A648A31F6}" presName="hierChild5" presStyleCnt="0"/>
      <dgm:spPr/>
    </dgm:pt>
    <dgm:pt modelId="{C7A1E5B6-9D1B-4E6F-B189-05C67ED3BAED}" type="pres">
      <dgm:prSet presAssocID="{145CB12E-7243-4A9F-BF75-C5B9679ED619}" presName="hierChild5" presStyleCnt="0"/>
      <dgm:spPr/>
    </dgm:pt>
    <dgm:pt modelId="{F7EFBB6E-72E7-4542-B2AB-D00B728BE23B}" type="pres">
      <dgm:prSet presAssocID="{80A49A91-FCE1-4C59-8361-A2DACA158160}" presName="Name37" presStyleLbl="parChTrans1D2" presStyleIdx="2" presStyleCnt="3"/>
      <dgm:spPr/>
    </dgm:pt>
    <dgm:pt modelId="{AFB16B5F-3BA9-4E4E-AFD1-D583EA902F91}" type="pres">
      <dgm:prSet presAssocID="{8F51002F-A033-4D75-8AB5-F73EA332E9DF}" presName="hierRoot2" presStyleCnt="0">
        <dgm:presLayoutVars>
          <dgm:hierBranch val="init"/>
        </dgm:presLayoutVars>
      </dgm:prSet>
      <dgm:spPr/>
    </dgm:pt>
    <dgm:pt modelId="{2531336B-BA43-4771-A13F-5F8548CC27D0}" type="pres">
      <dgm:prSet presAssocID="{8F51002F-A033-4D75-8AB5-F73EA332E9DF}" presName="rootComposite" presStyleCnt="0"/>
      <dgm:spPr/>
    </dgm:pt>
    <dgm:pt modelId="{31AD577C-4D19-41A8-AA73-CA69CA769A97}" type="pres">
      <dgm:prSet presAssocID="{8F51002F-A033-4D75-8AB5-F73EA332E9DF}" presName="rootText" presStyleLbl="node2" presStyleIdx="2" presStyleCnt="3">
        <dgm:presLayoutVars>
          <dgm:chPref val="3"/>
        </dgm:presLayoutVars>
      </dgm:prSet>
      <dgm:spPr/>
    </dgm:pt>
    <dgm:pt modelId="{2FB8F834-10F0-461D-B7AE-E5C61772E181}" type="pres">
      <dgm:prSet presAssocID="{8F51002F-A033-4D75-8AB5-F73EA332E9DF}" presName="rootConnector" presStyleLbl="node2" presStyleIdx="2" presStyleCnt="3"/>
      <dgm:spPr/>
    </dgm:pt>
    <dgm:pt modelId="{DFFF5E32-FF63-4427-BCF1-F15D6E006DA3}" type="pres">
      <dgm:prSet presAssocID="{8F51002F-A033-4D75-8AB5-F73EA332E9DF}" presName="hierChild4" presStyleCnt="0"/>
      <dgm:spPr/>
    </dgm:pt>
    <dgm:pt modelId="{60908070-F702-4786-8D7E-0ED7AF8921F2}" type="pres">
      <dgm:prSet presAssocID="{C0DD48CA-E540-4376-9978-84FC42832E38}" presName="Name37" presStyleLbl="parChTrans1D3" presStyleIdx="8" presStyleCnt="12"/>
      <dgm:spPr/>
    </dgm:pt>
    <dgm:pt modelId="{C0895B09-370A-4779-99F1-331F65348E5A}" type="pres">
      <dgm:prSet presAssocID="{101F97B2-8991-4C80-BDC5-719EA7B6D677}" presName="hierRoot2" presStyleCnt="0">
        <dgm:presLayoutVars>
          <dgm:hierBranch val="init"/>
        </dgm:presLayoutVars>
      </dgm:prSet>
      <dgm:spPr/>
    </dgm:pt>
    <dgm:pt modelId="{28913B76-8D87-4266-9137-3D27C09EEDB0}" type="pres">
      <dgm:prSet presAssocID="{101F97B2-8991-4C80-BDC5-719EA7B6D677}" presName="rootComposite" presStyleCnt="0"/>
      <dgm:spPr/>
    </dgm:pt>
    <dgm:pt modelId="{AF09AA73-5E87-4B89-87B6-862FAF13FD69}" type="pres">
      <dgm:prSet presAssocID="{101F97B2-8991-4C80-BDC5-719EA7B6D677}" presName="rootText" presStyleLbl="node3" presStyleIdx="8" presStyleCnt="12">
        <dgm:presLayoutVars>
          <dgm:chPref val="3"/>
        </dgm:presLayoutVars>
      </dgm:prSet>
      <dgm:spPr/>
    </dgm:pt>
    <dgm:pt modelId="{83A04232-4068-4B9C-A8D2-028B3C69CC4C}" type="pres">
      <dgm:prSet presAssocID="{101F97B2-8991-4C80-BDC5-719EA7B6D677}" presName="rootConnector" presStyleLbl="node3" presStyleIdx="8" presStyleCnt="12"/>
      <dgm:spPr/>
    </dgm:pt>
    <dgm:pt modelId="{B5EF2BBC-13EC-43B4-B27A-40ED9282BD26}" type="pres">
      <dgm:prSet presAssocID="{101F97B2-8991-4C80-BDC5-719EA7B6D677}" presName="hierChild4" presStyleCnt="0"/>
      <dgm:spPr/>
    </dgm:pt>
    <dgm:pt modelId="{4C41E7E9-3EA8-4B2C-B330-C6748D51C468}" type="pres">
      <dgm:prSet presAssocID="{101F97B2-8991-4C80-BDC5-719EA7B6D677}" presName="hierChild5" presStyleCnt="0"/>
      <dgm:spPr/>
    </dgm:pt>
    <dgm:pt modelId="{3CF88CA7-6BCE-498A-BA82-DA124FFFF384}" type="pres">
      <dgm:prSet presAssocID="{D3659406-47E6-4153-8CB0-B4EF6F8C78D9}" presName="Name37" presStyleLbl="parChTrans1D3" presStyleIdx="9" presStyleCnt="12"/>
      <dgm:spPr/>
    </dgm:pt>
    <dgm:pt modelId="{64E5F564-CCD0-43F7-89E5-92E9E9E28C3F}" type="pres">
      <dgm:prSet presAssocID="{978556E1-1478-4C1F-B2DE-9FEDAB9F50BC}" presName="hierRoot2" presStyleCnt="0">
        <dgm:presLayoutVars>
          <dgm:hierBranch val="init"/>
        </dgm:presLayoutVars>
      </dgm:prSet>
      <dgm:spPr/>
    </dgm:pt>
    <dgm:pt modelId="{A30B0A73-D6C5-4E57-91B7-A21AF606B872}" type="pres">
      <dgm:prSet presAssocID="{978556E1-1478-4C1F-B2DE-9FEDAB9F50BC}" presName="rootComposite" presStyleCnt="0"/>
      <dgm:spPr/>
    </dgm:pt>
    <dgm:pt modelId="{8122F635-7B2B-41D8-9CE8-6C4E08B9D7A9}" type="pres">
      <dgm:prSet presAssocID="{978556E1-1478-4C1F-B2DE-9FEDAB9F50BC}" presName="rootText" presStyleLbl="node3" presStyleIdx="9" presStyleCnt="12">
        <dgm:presLayoutVars>
          <dgm:chPref val="3"/>
        </dgm:presLayoutVars>
      </dgm:prSet>
      <dgm:spPr/>
    </dgm:pt>
    <dgm:pt modelId="{8D3C1E96-F11E-480B-BC9D-C98E232DFDF5}" type="pres">
      <dgm:prSet presAssocID="{978556E1-1478-4C1F-B2DE-9FEDAB9F50BC}" presName="rootConnector" presStyleLbl="node3" presStyleIdx="9" presStyleCnt="12"/>
      <dgm:spPr/>
    </dgm:pt>
    <dgm:pt modelId="{4AEB3BA5-6A2A-4766-B4EC-A1235FB1D6F2}" type="pres">
      <dgm:prSet presAssocID="{978556E1-1478-4C1F-B2DE-9FEDAB9F50BC}" presName="hierChild4" presStyleCnt="0"/>
      <dgm:spPr/>
    </dgm:pt>
    <dgm:pt modelId="{AE9503A6-4729-45CC-8145-4A0755A34A39}" type="pres">
      <dgm:prSet presAssocID="{978556E1-1478-4C1F-B2DE-9FEDAB9F50BC}" presName="hierChild5" presStyleCnt="0"/>
      <dgm:spPr/>
    </dgm:pt>
    <dgm:pt modelId="{8668A2F1-747C-4632-8011-73566099F9E4}" type="pres">
      <dgm:prSet presAssocID="{5A390235-1659-48E2-BB70-3A42DEE4ED73}" presName="Name37" presStyleLbl="parChTrans1D3" presStyleIdx="10" presStyleCnt="12"/>
      <dgm:spPr/>
    </dgm:pt>
    <dgm:pt modelId="{D0DCF527-7E77-47BB-A822-F59C610B0A75}" type="pres">
      <dgm:prSet presAssocID="{9895660D-4062-42D3-85FD-8730BED48DA0}" presName="hierRoot2" presStyleCnt="0">
        <dgm:presLayoutVars>
          <dgm:hierBranch val="init"/>
        </dgm:presLayoutVars>
      </dgm:prSet>
      <dgm:spPr/>
    </dgm:pt>
    <dgm:pt modelId="{49A187D3-20FC-40D9-9699-43A2A3877D03}" type="pres">
      <dgm:prSet presAssocID="{9895660D-4062-42D3-85FD-8730BED48DA0}" presName="rootComposite" presStyleCnt="0"/>
      <dgm:spPr/>
    </dgm:pt>
    <dgm:pt modelId="{0EF019DB-7873-4908-8F18-B817E3880D0D}" type="pres">
      <dgm:prSet presAssocID="{9895660D-4062-42D3-85FD-8730BED48DA0}" presName="rootText" presStyleLbl="node3" presStyleIdx="10" presStyleCnt="12">
        <dgm:presLayoutVars>
          <dgm:chPref val="3"/>
        </dgm:presLayoutVars>
      </dgm:prSet>
      <dgm:spPr/>
    </dgm:pt>
    <dgm:pt modelId="{254DF744-1113-4C3D-B8D1-49777809D7C5}" type="pres">
      <dgm:prSet presAssocID="{9895660D-4062-42D3-85FD-8730BED48DA0}" presName="rootConnector" presStyleLbl="node3" presStyleIdx="10" presStyleCnt="12"/>
      <dgm:spPr/>
    </dgm:pt>
    <dgm:pt modelId="{C5EA6D15-AD93-4279-BFF0-7D169B20D378}" type="pres">
      <dgm:prSet presAssocID="{9895660D-4062-42D3-85FD-8730BED48DA0}" presName="hierChild4" presStyleCnt="0"/>
      <dgm:spPr/>
    </dgm:pt>
    <dgm:pt modelId="{138836EA-EA39-4C18-92CD-D4358EBE9D2B}" type="pres">
      <dgm:prSet presAssocID="{9895660D-4062-42D3-85FD-8730BED48DA0}" presName="hierChild5" presStyleCnt="0"/>
      <dgm:spPr/>
    </dgm:pt>
    <dgm:pt modelId="{476A8B6D-DB90-4694-B471-1ADC0719EB3D}" type="pres">
      <dgm:prSet presAssocID="{9E485D88-B928-41B8-91AE-C7C25F2F156F}" presName="Name37" presStyleLbl="parChTrans1D3" presStyleIdx="11" presStyleCnt="12"/>
      <dgm:spPr/>
    </dgm:pt>
    <dgm:pt modelId="{DA405A6D-3C2E-43E5-B582-2F590A8A76F4}" type="pres">
      <dgm:prSet presAssocID="{1BC22A15-9F6C-4F4F-8020-E10878F43E0E}" presName="hierRoot2" presStyleCnt="0">
        <dgm:presLayoutVars>
          <dgm:hierBranch val="init"/>
        </dgm:presLayoutVars>
      </dgm:prSet>
      <dgm:spPr/>
    </dgm:pt>
    <dgm:pt modelId="{E2A207D4-00C2-4641-A685-352D2AA8629B}" type="pres">
      <dgm:prSet presAssocID="{1BC22A15-9F6C-4F4F-8020-E10878F43E0E}" presName="rootComposite" presStyleCnt="0"/>
      <dgm:spPr/>
    </dgm:pt>
    <dgm:pt modelId="{B6AE6AF2-50DE-454B-92DF-E7BE46BE5A43}" type="pres">
      <dgm:prSet presAssocID="{1BC22A15-9F6C-4F4F-8020-E10878F43E0E}" presName="rootText" presStyleLbl="node3" presStyleIdx="11" presStyleCnt="12">
        <dgm:presLayoutVars>
          <dgm:chPref val="3"/>
        </dgm:presLayoutVars>
      </dgm:prSet>
      <dgm:spPr/>
    </dgm:pt>
    <dgm:pt modelId="{FD9CCBB0-FD10-4CE5-8E38-5ED66776967F}" type="pres">
      <dgm:prSet presAssocID="{1BC22A15-9F6C-4F4F-8020-E10878F43E0E}" presName="rootConnector" presStyleLbl="node3" presStyleIdx="11" presStyleCnt="12"/>
      <dgm:spPr/>
    </dgm:pt>
    <dgm:pt modelId="{5B83E784-8770-4C78-B7E8-9916AD24C299}" type="pres">
      <dgm:prSet presAssocID="{1BC22A15-9F6C-4F4F-8020-E10878F43E0E}" presName="hierChild4" presStyleCnt="0"/>
      <dgm:spPr/>
    </dgm:pt>
    <dgm:pt modelId="{FB07A792-EDFA-4CB9-9550-257E0C6ACCD8}" type="pres">
      <dgm:prSet presAssocID="{1BC22A15-9F6C-4F4F-8020-E10878F43E0E}" presName="hierChild5" presStyleCnt="0"/>
      <dgm:spPr/>
    </dgm:pt>
    <dgm:pt modelId="{0A9A7081-20C1-4864-997C-F324B2E8EF2A}" type="pres">
      <dgm:prSet presAssocID="{8F51002F-A033-4D75-8AB5-F73EA332E9DF}" presName="hierChild5" presStyleCnt="0"/>
      <dgm:spPr/>
    </dgm:pt>
    <dgm:pt modelId="{2C63B173-09C6-44C5-A648-2658733DD1B1}" type="pres">
      <dgm:prSet presAssocID="{09199A6C-D9DD-4EA0-9A3C-44BC0152EEEB}" presName="hierChild3" presStyleCnt="0"/>
      <dgm:spPr/>
    </dgm:pt>
  </dgm:ptLst>
  <dgm:cxnLst>
    <dgm:cxn modelId="{4B31AC00-78A7-43A4-B133-E3DC12E0B15F}" type="presOf" srcId="{2BEE41D5-5F37-4BEA-83F6-391AB10FDD3B}" destId="{E4EC6373-4BD6-4692-9BAA-DF1CC3227767}" srcOrd="1" destOrd="0" presId="urn:microsoft.com/office/officeart/2005/8/layout/orgChart1"/>
    <dgm:cxn modelId="{595CA607-023F-47D8-9868-F0EEB6CB887E}" type="presOf" srcId="{A9939A87-588E-4E45-9B0C-870A648A31F6}" destId="{8348EDEA-5AD4-4693-B03D-A319C6E26673}" srcOrd="0" destOrd="0" presId="urn:microsoft.com/office/officeart/2005/8/layout/orgChart1"/>
    <dgm:cxn modelId="{A7E7FF07-69B3-4463-ACEF-DDECE3C71323}" srcId="{2BEE41D5-5F37-4BEA-83F6-391AB10FDD3B}" destId="{75CDAF46-88F1-46DA-9028-1AA8BBFB2088}" srcOrd="1" destOrd="0" parTransId="{74347C1C-7BFC-4285-B557-163B2DF95F44}" sibTransId="{2B4A2A92-C972-46DF-86E2-BC90ECA94873}"/>
    <dgm:cxn modelId="{7F5C0A0A-22C2-4412-943E-46459BBAD044}" type="presOf" srcId="{4FEED847-CC14-435C-BA44-F8BBB1F2CD0A}" destId="{02B65C56-DD43-428B-809F-3D0853A2119A}" srcOrd="1" destOrd="0" presId="urn:microsoft.com/office/officeart/2005/8/layout/orgChart1"/>
    <dgm:cxn modelId="{2A62A40A-92E9-4E0F-BD22-8AB1405A8101}" srcId="{8F51002F-A033-4D75-8AB5-F73EA332E9DF}" destId="{9895660D-4062-42D3-85FD-8730BED48DA0}" srcOrd="2" destOrd="0" parTransId="{5A390235-1659-48E2-BB70-3A42DEE4ED73}" sibTransId="{882F0D2A-2E97-4D28-BB85-B75D7C47BE96}"/>
    <dgm:cxn modelId="{928E1811-2328-4AAE-A0F8-0CC7C7A3CE1B}" type="presOf" srcId="{D3659406-47E6-4153-8CB0-B4EF6F8C78D9}" destId="{3CF88CA7-6BCE-498A-BA82-DA124FFFF384}" srcOrd="0" destOrd="0" presId="urn:microsoft.com/office/officeart/2005/8/layout/orgChart1"/>
    <dgm:cxn modelId="{66854116-66D7-40B7-B7C3-86E83AC27071}" type="presOf" srcId="{628F0E2D-C33F-4291-90B2-3F9C6AA0E6C7}" destId="{E5EE820F-549D-4DCB-BABF-27D8DBC5C97D}" srcOrd="0" destOrd="0" presId="urn:microsoft.com/office/officeart/2005/8/layout/orgChart1"/>
    <dgm:cxn modelId="{F8B0E918-629E-45DD-A1AF-85BE205B8732}" type="presOf" srcId="{E0CF9E95-B787-463D-BCEB-A4BEE21FA741}" destId="{39BC0958-3E69-422B-87A9-5F6AF5FE5F06}" srcOrd="0" destOrd="0" presId="urn:microsoft.com/office/officeart/2005/8/layout/orgChart1"/>
    <dgm:cxn modelId="{ECA86F1B-BBB6-4784-A281-59384F35534E}" type="presOf" srcId="{101F97B2-8991-4C80-BDC5-719EA7B6D677}" destId="{AF09AA73-5E87-4B89-87B6-862FAF13FD69}" srcOrd="0" destOrd="0" presId="urn:microsoft.com/office/officeart/2005/8/layout/orgChart1"/>
    <dgm:cxn modelId="{5517B11C-C06F-4A12-BB48-F08C7F85B058}" type="presOf" srcId="{1BC22A15-9F6C-4F4F-8020-E10878F43E0E}" destId="{B6AE6AF2-50DE-454B-92DF-E7BE46BE5A43}" srcOrd="0" destOrd="0" presId="urn:microsoft.com/office/officeart/2005/8/layout/orgChart1"/>
    <dgm:cxn modelId="{BE47A723-B543-449F-A0BA-D7528492C96F}" type="presOf" srcId="{145CB12E-7243-4A9F-BF75-C5B9679ED619}" destId="{01F1B980-28A1-4996-9433-9CA9367C1192}" srcOrd="1" destOrd="0" presId="urn:microsoft.com/office/officeart/2005/8/layout/orgChart1"/>
    <dgm:cxn modelId="{86A05C25-1667-4628-8614-6F9343474534}" type="presOf" srcId="{9895660D-4062-42D3-85FD-8730BED48DA0}" destId="{254DF744-1113-4C3D-B8D1-49777809D7C5}" srcOrd="1" destOrd="0" presId="urn:microsoft.com/office/officeart/2005/8/layout/orgChart1"/>
    <dgm:cxn modelId="{EC630827-B0AC-4758-A53A-119999ECF5C4}" srcId="{145CB12E-7243-4A9F-BF75-C5B9679ED619}" destId="{A9939A87-588E-4E45-9B0C-870A648A31F6}" srcOrd="3" destOrd="0" parTransId="{A52422D6-286D-4948-83D7-31F2EDDAAA65}" sibTransId="{59B4E1CF-273E-4DD9-95CF-10E1761B862A}"/>
    <dgm:cxn modelId="{6BFE722B-95A4-49B5-918A-2803BDF39462}" srcId="{8F51002F-A033-4D75-8AB5-F73EA332E9DF}" destId="{978556E1-1478-4C1F-B2DE-9FEDAB9F50BC}" srcOrd="1" destOrd="0" parTransId="{D3659406-47E6-4153-8CB0-B4EF6F8C78D9}" sibTransId="{8D5DA5A5-E3E0-4BC1-9EC4-1986C93DB207}"/>
    <dgm:cxn modelId="{C119F02C-3239-47F5-BF1F-3BE2BB65D9AE}" type="presOf" srcId="{2BEE41D5-5F37-4BEA-83F6-391AB10FDD3B}" destId="{7910DCC6-3863-4041-A2D1-5BE309A4A599}" srcOrd="0" destOrd="0" presId="urn:microsoft.com/office/officeart/2005/8/layout/orgChart1"/>
    <dgm:cxn modelId="{83B9FB2F-641A-489F-96FF-6DAE518FFD44}" type="presOf" srcId="{923B0EEF-85E9-4CD8-A6AE-D9896C14A0F2}" destId="{047EFE81-0D41-48A7-8852-1F66E592B129}" srcOrd="0" destOrd="0" presId="urn:microsoft.com/office/officeart/2005/8/layout/orgChart1"/>
    <dgm:cxn modelId="{596C4733-D24D-472E-BE6A-34A0B6449E3B}" type="presOf" srcId="{09199A6C-D9DD-4EA0-9A3C-44BC0152EEEB}" destId="{DF7E0FBF-69BF-460E-B3A3-23C19238A3AD}" srcOrd="0" destOrd="0" presId="urn:microsoft.com/office/officeart/2005/8/layout/orgChart1"/>
    <dgm:cxn modelId="{AD7E4833-6E82-4147-AE94-6E73B895222B}" type="presOf" srcId="{9129EE7A-4668-4552-B413-CF4D3DE1F629}" destId="{D4797F61-D09E-4661-9B0A-8E1A318844C7}" srcOrd="0" destOrd="0" presId="urn:microsoft.com/office/officeart/2005/8/layout/orgChart1"/>
    <dgm:cxn modelId="{B5B17F36-DA70-4DF7-A360-25135F8ACB1B}" srcId="{28D91865-DB7A-4E33-9AFA-3C6B6DCD1EA0}" destId="{09199A6C-D9DD-4EA0-9A3C-44BC0152EEEB}" srcOrd="0" destOrd="0" parTransId="{C1B5A42D-AF73-4D70-9B18-D2E65CF3F8EE}" sibTransId="{0FAF4CB0-8A76-4D25-9514-2504A8C0146F}"/>
    <dgm:cxn modelId="{E612753F-9019-4105-896E-06F2BF0A439C}" srcId="{8F51002F-A033-4D75-8AB5-F73EA332E9DF}" destId="{101F97B2-8991-4C80-BDC5-719EA7B6D677}" srcOrd="0" destOrd="0" parTransId="{C0DD48CA-E540-4376-9978-84FC42832E38}" sibTransId="{0989E19C-82E8-4ED1-82B0-E17101A3C128}"/>
    <dgm:cxn modelId="{B5F39D5C-4220-4A85-BB64-1F210C3D04E3}" type="presOf" srcId="{A52422D6-286D-4948-83D7-31F2EDDAAA65}" destId="{7C061BD8-A9F6-4B56-9F92-7FBCF3594C9E}" srcOrd="0" destOrd="0" presId="urn:microsoft.com/office/officeart/2005/8/layout/orgChart1"/>
    <dgm:cxn modelId="{899E2D43-ABA9-4499-8BC0-3F34B0F6358C}" type="presOf" srcId="{6C160B5D-0469-42F4-8021-A949B6DE6273}" destId="{AA708AF8-DBF1-4AD8-82EB-B168E8FFADF5}" srcOrd="0" destOrd="0" presId="urn:microsoft.com/office/officeart/2005/8/layout/orgChart1"/>
    <dgm:cxn modelId="{8F7FA146-3B14-44E3-894A-35E33C352563}" type="presOf" srcId="{2D184E34-08DE-4F29-9EA1-743A27A3F141}" destId="{9FC3A260-90AD-4B38-B7F4-64648EA775E1}" srcOrd="0" destOrd="0" presId="urn:microsoft.com/office/officeart/2005/8/layout/orgChart1"/>
    <dgm:cxn modelId="{24D72047-C5C4-430F-BB97-1922465F818D}" type="presOf" srcId="{978556E1-1478-4C1F-B2DE-9FEDAB9F50BC}" destId="{8D3C1E96-F11E-480B-BC9D-C98E232DFDF5}" srcOrd="1" destOrd="0" presId="urn:microsoft.com/office/officeart/2005/8/layout/orgChart1"/>
    <dgm:cxn modelId="{1825FC49-ABAD-48D0-8B95-48E8D0F58509}" type="presOf" srcId="{C2D9652A-4A8D-4B10-A886-A8642EE95704}" destId="{86C634BC-5F37-4383-A1D6-AC51F379D0E1}" srcOrd="0" destOrd="0" presId="urn:microsoft.com/office/officeart/2005/8/layout/orgChart1"/>
    <dgm:cxn modelId="{BABA804E-BFF7-4CA5-A6B1-C1E8DBAFD86D}" srcId="{09199A6C-D9DD-4EA0-9A3C-44BC0152EEEB}" destId="{2BEE41D5-5F37-4BEA-83F6-391AB10FDD3B}" srcOrd="0" destOrd="0" parTransId="{59D9AB3E-77A0-4605-A51D-F050DCC38352}" sibTransId="{02E3A1C9-519B-4BFC-BFDF-C563A990675D}"/>
    <dgm:cxn modelId="{283F974E-A074-470E-8BC4-ECBAE98F8C58}" type="presOf" srcId="{BA3B73A5-A0B9-4BCD-BB6B-5C388C8EC442}" destId="{5A9E6A7E-F3B4-4779-8EF5-90501ED4DF44}" srcOrd="0" destOrd="0" presId="urn:microsoft.com/office/officeart/2005/8/layout/orgChart1"/>
    <dgm:cxn modelId="{193B2476-CA93-4E2A-A04A-E63BC62D0C72}" type="presOf" srcId="{17553F20-D373-4C34-BC5C-F1F5AADFD5F1}" destId="{722FC645-E5DB-4B06-87BE-44DF66C83732}" srcOrd="0" destOrd="0" presId="urn:microsoft.com/office/officeart/2005/8/layout/orgChart1"/>
    <dgm:cxn modelId="{DE784B76-AAE5-459A-9514-E3F614C1CE02}" type="presOf" srcId="{E0CF9E95-B787-463D-BCEB-A4BEE21FA741}" destId="{10A17685-D2C0-4792-9AC9-43DB1BEDD450}" srcOrd="1" destOrd="0" presId="urn:microsoft.com/office/officeart/2005/8/layout/orgChart1"/>
    <dgm:cxn modelId="{595F7257-DA0A-413F-A1B2-0B18DA306982}" type="presOf" srcId="{A9939A87-588E-4E45-9B0C-870A648A31F6}" destId="{DDE6515B-7A63-452E-AAE8-5A1756BD4F83}" srcOrd="1" destOrd="0" presId="urn:microsoft.com/office/officeart/2005/8/layout/orgChart1"/>
    <dgm:cxn modelId="{1A5C5757-8B1D-446F-BB80-1E2A37D9DA72}" type="presOf" srcId="{C2D9652A-4A8D-4B10-A886-A8642EE95704}" destId="{6B0FC6F4-21CB-4316-932E-095E5FF924A1}" srcOrd="1" destOrd="0" presId="urn:microsoft.com/office/officeart/2005/8/layout/orgChart1"/>
    <dgm:cxn modelId="{4F4AC977-EACD-455E-9CC2-F811B51E3F64}" type="presOf" srcId="{9895660D-4062-42D3-85FD-8730BED48DA0}" destId="{0EF019DB-7873-4908-8F18-B817E3880D0D}" srcOrd="0" destOrd="0" presId="urn:microsoft.com/office/officeart/2005/8/layout/orgChart1"/>
    <dgm:cxn modelId="{5E41AA78-F0A1-4018-854B-C24079696A24}" type="presOf" srcId="{4FEED847-CC14-435C-BA44-F8BBB1F2CD0A}" destId="{CBFA52B6-E508-4733-BCBC-48EBE599B978}" srcOrd="0" destOrd="0" presId="urn:microsoft.com/office/officeart/2005/8/layout/orgChart1"/>
    <dgm:cxn modelId="{9C8A877A-A279-4D29-9EEA-1D1B5ADE7C4B}" srcId="{2BEE41D5-5F37-4BEA-83F6-391AB10FDD3B}" destId="{E0CF9E95-B787-463D-BCEB-A4BEE21FA741}" srcOrd="0" destOrd="0" parTransId="{2D184E34-08DE-4F29-9EA1-743A27A3F141}" sibTransId="{0CC7F78A-71AA-4DC1-A3FE-16DBF53FA05D}"/>
    <dgm:cxn modelId="{7657C281-9B61-44CD-B753-20191A6A3D63}" type="presOf" srcId="{74347C1C-7BFC-4285-B557-163B2DF95F44}" destId="{D67F204E-D88C-4F29-905D-0314E11D3CB3}" srcOrd="0" destOrd="0" presId="urn:microsoft.com/office/officeart/2005/8/layout/orgChart1"/>
    <dgm:cxn modelId="{9BAECC88-EFB9-4EFE-9950-BCAD7CA2FE86}" type="presOf" srcId="{1BC22A15-9F6C-4F4F-8020-E10878F43E0E}" destId="{FD9CCBB0-FD10-4CE5-8E38-5ED66776967F}" srcOrd="1" destOrd="0" presId="urn:microsoft.com/office/officeart/2005/8/layout/orgChart1"/>
    <dgm:cxn modelId="{884B3F8A-0FE8-459B-8C1D-9A1B491F2627}" type="presOf" srcId="{9E485D88-B928-41B8-91AE-C7C25F2F156F}" destId="{476A8B6D-DB90-4694-B471-1ADC0719EB3D}" srcOrd="0" destOrd="0" presId="urn:microsoft.com/office/officeart/2005/8/layout/orgChart1"/>
    <dgm:cxn modelId="{D9043C8B-8F7D-4396-B36E-AC182C714AE9}" type="presOf" srcId="{A156C76C-56D7-45D7-B018-D24470ADB820}" destId="{D7E99228-09BA-4734-8F64-3AD04B56411E}" srcOrd="0" destOrd="0" presId="urn:microsoft.com/office/officeart/2005/8/layout/orgChart1"/>
    <dgm:cxn modelId="{72C23192-88CA-42C1-9BEA-496CEFFF7BD1}" type="presOf" srcId="{75CDAF46-88F1-46DA-9028-1AA8BBFB2088}" destId="{A2E2923D-5C61-4351-B883-0BC04CC8DEDA}" srcOrd="0" destOrd="0" presId="urn:microsoft.com/office/officeart/2005/8/layout/orgChart1"/>
    <dgm:cxn modelId="{8C807193-CFEC-4A58-9C05-CB7C874E7E67}" type="presOf" srcId="{17553F20-D373-4C34-BC5C-F1F5AADFD5F1}" destId="{8137A8CE-9F34-4593-90AF-025C5E794980}" srcOrd="1" destOrd="0" presId="urn:microsoft.com/office/officeart/2005/8/layout/orgChart1"/>
    <dgm:cxn modelId="{191309A3-30F8-45D0-9A85-BE523652C37B}" type="presOf" srcId="{28D91865-DB7A-4E33-9AFA-3C6B6DCD1EA0}" destId="{5F7FE8A3-D3ED-4ED3-AF89-FCD779B09586}" srcOrd="0" destOrd="0" presId="urn:microsoft.com/office/officeart/2005/8/layout/orgChart1"/>
    <dgm:cxn modelId="{92F577A4-4FF1-4B45-904F-707DE4778BBA}" srcId="{145CB12E-7243-4A9F-BF75-C5B9679ED619}" destId="{287041E9-4954-4CB6-9AC0-66FAD4D35D86}" srcOrd="2" destOrd="0" parTransId="{923B0EEF-85E9-4CD8-A6AE-D9896C14A0F2}" sibTransId="{902828BA-59B7-44B1-BCD0-951F92888C3A}"/>
    <dgm:cxn modelId="{EE4271A6-2882-4988-ADA9-F1269470C2DD}" srcId="{2BEE41D5-5F37-4BEA-83F6-391AB10FDD3B}" destId="{C2D9652A-4A8D-4B10-A886-A8642EE95704}" srcOrd="3" destOrd="0" parTransId="{6C160B5D-0469-42F4-8021-A949B6DE6273}" sibTransId="{A2CF830E-8A09-4A29-8DB4-AA2B3E1E14EF}"/>
    <dgm:cxn modelId="{E6E937A7-E65F-41C4-8BD7-721C2320329A}" srcId="{145CB12E-7243-4A9F-BF75-C5B9679ED619}" destId="{4FEED847-CC14-435C-BA44-F8BBB1F2CD0A}" srcOrd="1" destOrd="0" parTransId="{BA3B73A5-A0B9-4BCD-BB6B-5C388C8EC442}" sibTransId="{C0028477-B286-4283-8B0E-B740673615B9}"/>
    <dgm:cxn modelId="{325201A9-1FCB-474C-9135-985928B0736C}" type="presOf" srcId="{5A390235-1659-48E2-BB70-3A42DEE4ED73}" destId="{8668A2F1-747C-4632-8011-73566099F9E4}" srcOrd="0" destOrd="0" presId="urn:microsoft.com/office/officeart/2005/8/layout/orgChart1"/>
    <dgm:cxn modelId="{6A0DF0AA-A579-46A2-B86E-60A6221E7DDE}" type="presOf" srcId="{145CB12E-7243-4A9F-BF75-C5B9679ED619}" destId="{1016B6DB-4ACB-46ED-BFD9-84E29E3B120A}" srcOrd="0" destOrd="0" presId="urn:microsoft.com/office/officeart/2005/8/layout/orgChart1"/>
    <dgm:cxn modelId="{F21626AE-DD64-4DCA-A925-75CC3C2D8E43}" type="presOf" srcId="{59D9AB3E-77A0-4605-A51D-F050DCC38352}" destId="{D4337089-6DBF-42CF-A7EA-BB25F26E7C6B}" srcOrd="0" destOrd="0" presId="urn:microsoft.com/office/officeart/2005/8/layout/orgChart1"/>
    <dgm:cxn modelId="{EC59F4AE-6712-4C11-8718-5C3A91CF70E1}" srcId="{2BEE41D5-5F37-4BEA-83F6-391AB10FDD3B}" destId="{17553F20-D373-4C34-BC5C-F1F5AADFD5F1}" srcOrd="2" destOrd="0" parTransId="{628F0E2D-C33F-4291-90B2-3F9C6AA0E6C7}" sibTransId="{FD5A0429-21A8-4420-BE93-6C4AD353A151}"/>
    <dgm:cxn modelId="{3A4893B4-2F0A-4A7A-827B-DCA8277ED94F}" srcId="{09199A6C-D9DD-4EA0-9A3C-44BC0152EEEB}" destId="{8F51002F-A033-4D75-8AB5-F73EA332E9DF}" srcOrd="2" destOrd="0" parTransId="{80A49A91-FCE1-4C59-8361-A2DACA158160}" sibTransId="{AC004EF8-3C49-4668-8C06-D2F17921AD6F}"/>
    <dgm:cxn modelId="{5E64A6BB-FBAB-4876-81A3-C75192C3823E}" type="presOf" srcId="{8F51002F-A033-4D75-8AB5-F73EA332E9DF}" destId="{2FB8F834-10F0-461D-B7AE-E5C61772E181}" srcOrd="1" destOrd="0" presId="urn:microsoft.com/office/officeart/2005/8/layout/orgChart1"/>
    <dgm:cxn modelId="{1D9C69BE-6C99-4B0B-B08D-CF1ED26654BD}" srcId="{09199A6C-D9DD-4EA0-9A3C-44BC0152EEEB}" destId="{145CB12E-7243-4A9F-BF75-C5B9679ED619}" srcOrd="1" destOrd="0" parTransId="{9129EE7A-4668-4552-B413-CF4D3DE1F629}" sibTransId="{E776C4D2-A50A-4711-BACC-0D1C67B99AA1}"/>
    <dgm:cxn modelId="{CEC6B6C4-8CB3-40B4-864A-246848FDD5AA}" type="presOf" srcId="{80A49A91-FCE1-4C59-8361-A2DACA158160}" destId="{F7EFBB6E-72E7-4542-B2AB-D00B728BE23B}" srcOrd="0" destOrd="0" presId="urn:microsoft.com/office/officeart/2005/8/layout/orgChart1"/>
    <dgm:cxn modelId="{5C3D1BC8-5493-4C94-93B2-F3327B4905BF}" type="presOf" srcId="{09199A6C-D9DD-4EA0-9A3C-44BC0152EEEB}" destId="{96355AD6-F382-43EE-A1DF-E5B319298276}" srcOrd="1" destOrd="0" presId="urn:microsoft.com/office/officeart/2005/8/layout/orgChart1"/>
    <dgm:cxn modelId="{EAED7ECA-EC0E-4291-8434-722C029C1208}" type="presOf" srcId="{287041E9-4954-4CB6-9AC0-66FAD4D35D86}" destId="{659DC61B-8E92-4F8E-90E0-570BAE4C2CE8}" srcOrd="0" destOrd="0" presId="urn:microsoft.com/office/officeart/2005/8/layout/orgChart1"/>
    <dgm:cxn modelId="{BC7177CD-12EC-45E4-86AE-4EE5407CDAF8}" type="presOf" srcId="{8F51002F-A033-4D75-8AB5-F73EA332E9DF}" destId="{31AD577C-4D19-41A8-AA73-CA69CA769A97}" srcOrd="0" destOrd="0" presId="urn:microsoft.com/office/officeart/2005/8/layout/orgChart1"/>
    <dgm:cxn modelId="{D0A00ED6-E115-4645-A520-68EF39358132}" type="presOf" srcId="{EF1D769B-AE48-4DAF-8821-6A79195B2D6E}" destId="{22FBE9EF-29CD-4B2F-804C-DA37CFA89862}" srcOrd="0" destOrd="0" presId="urn:microsoft.com/office/officeart/2005/8/layout/orgChart1"/>
    <dgm:cxn modelId="{7FD131D7-C1FB-4140-8DF4-107B3663EF22}" type="presOf" srcId="{75CDAF46-88F1-46DA-9028-1AA8BBFB2088}" destId="{F24BB2F1-DA41-4B7E-95AC-EA4CEFF008B4}" srcOrd="1" destOrd="0" presId="urn:microsoft.com/office/officeart/2005/8/layout/orgChart1"/>
    <dgm:cxn modelId="{93F205DF-3786-479D-B0EF-103F224D6782}" type="presOf" srcId="{978556E1-1478-4C1F-B2DE-9FEDAB9F50BC}" destId="{8122F635-7B2B-41D8-9CE8-6C4E08B9D7A9}" srcOrd="0" destOrd="0" presId="urn:microsoft.com/office/officeart/2005/8/layout/orgChart1"/>
    <dgm:cxn modelId="{60491BE2-0245-4A8B-9A09-BEC29470975F}" type="presOf" srcId="{101F97B2-8991-4C80-BDC5-719EA7B6D677}" destId="{83A04232-4068-4B9C-A8D2-028B3C69CC4C}" srcOrd="1" destOrd="0" presId="urn:microsoft.com/office/officeart/2005/8/layout/orgChart1"/>
    <dgm:cxn modelId="{F5CB09E3-D376-4DDB-8013-634ED3917156}" srcId="{145CB12E-7243-4A9F-BF75-C5B9679ED619}" destId="{EF1D769B-AE48-4DAF-8821-6A79195B2D6E}" srcOrd="0" destOrd="0" parTransId="{A156C76C-56D7-45D7-B018-D24470ADB820}" sibTransId="{6B3E4091-D482-4B05-A38F-E71BD8BBA93F}"/>
    <dgm:cxn modelId="{DDFB24E5-551E-4805-AE5C-E71FE6299F38}" type="presOf" srcId="{287041E9-4954-4CB6-9AC0-66FAD4D35D86}" destId="{A030BDCA-2D0E-4DB2-B75A-C7386C9A9142}" srcOrd="1" destOrd="0" presId="urn:microsoft.com/office/officeart/2005/8/layout/orgChart1"/>
    <dgm:cxn modelId="{8A965BF1-5EC5-43E3-95E0-A207D322B1EA}" type="presOf" srcId="{EF1D769B-AE48-4DAF-8821-6A79195B2D6E}" destId="{59EFD6AC-0F61-498B-A0CD-39170A11AB2D}" srcOrd="1" destOrd="0" presId="urn:microsoft.com/office/officeart/2005/8/layout/orgChart1"/>
    <dgm:cxn modelId="{6F384FFB-AD4D-44B7-9B23-9CFB2326D7BB}" type="presOf" srcId="{C0DD48CA-E540-4376-9978-84FC42832E38}" destId="{60908070-F702-4786-8D7E-0ED7AF8921F2}" srcOrd="0" destOrd="0" presId="urn:microsoft.com/office/officeart/2005/8/layout/orgChart1"/>
    <dgm:cxn modelId="{6A3031FD-FE67-4E4D-9AF7-0863F24B39DF}" srcId="{8F51002F-A033-4D75-8AB5-F73EA332E9DF}" destId="{1BC22A15-9F6C-4F4F-8020-E10878F43E0E}" srcOrd="3" destOrd="0" parTransId="{9E485D88-B928-41B8-91AE-C7C25F2F156F}" sibTransId="{7212B3BA-3A6C-4420-A095-F434530D0BBE}"/>
    <dgm:cxn modelId="{A171E707-1B9C-4389-827C-B24C87759EBC}" type="presParOf" srcId="{5F7FE8A3-D3ED-4ED3-AF89-FCD779B09586}" destId="{27163DAD-23A3-485C-9C39-F525F2F294E3}" srcOrd="0" destOrd="0" presId="urn:microsoft.com/office/officeart/2005/8/layout/orgChart1"/>
    <dgm:cxn modelId="{165AFE34-7C6D-4718-B682-3C9DE6D05FF3}" type="presParOf" srcId="{27163DAD-23A3-485C-9C39-F525F2F294E3}" destId="{D993BD12-EF36-4842-94AB-38BB85582974}" srcOrd="0" destOrd="0" presId="urn:microsoft.com/office/officeart/2005/8/layout/orgChart1"/>
    <dgm:cxn modelId="{785B1889-AB23-40D2-A61F-EBF79A18AC02}" type="presParOf" srcId="{D993BD12-EF36-4842-94AB-38BB85582974}" destId="{DF7E0FBF-69BF-460E-B3A3-23C19238A3AD}" srcOrd="0" destOrd="0" presId="urn:microsoft.com/office/officeart/2005/8/layout/orgChart1"/>
    <dgm:cxn modelId="{2A627935-EECB-447B-9D44-437A0A782563}" type="presParOf" srcId="{D993BD12-EF36-4842-94AB-38BB85582974}" destId="{96355AD6-F382-43EE-A1DF-E5B319298276}" srcOrd="1" destOrd="0" presId="urn:microsoft.com/office/officeart/2005/8/layout/orgChart1"/>
    <dgm:cxn modelId="{D7EF335B-B854-4D1F-BE22-0ADD280CB1D9}" type="presParOf" srcId="{27163DAD-23A3-485C-9C39-F525F2F294E3}" destId="{FCAA4D0B-A093-4793-B86B-5ED79A40C603}" srcOrd="1" destOrd="0" presId="urn:microsoft.com/office/officeart/2005/8/layout/orgChart1"/>
    <dgm:cxn modelId="{90C255EA-CA1F-41EC-9500-CD33AD349F51}" type="presParOf" srcId="{FCAA4D0B-A093-4793-B86B-5ED79A40C603}" destId="{D4337089-6DBF-42CF-A7EA-BB25F26E7C6B}" srcOrd="0" destOrd="0" presId="urn:microsoft.com/office/officeart/2005/8/layout/orgChart1"/>
    <dgm:cxn modelId="{1B7380C8-4222-42AC-B6E6-5C1DDA231D3A}" type="presParOf" srcId="{FCAA4D0B-A093-4793-B86B-5ED79A40C603}" destId="{95F0EB3C-5AA1-4B8A-8589-0FC1EA14801A}" srcOrd="1" destOrd="0" presId="urn:microsoft.com/office/officeart/2005/8/layout/orgChart1"/>
    <dgm:cxn modelId="{7F9D73A9-CCF5-436D-88E1-B8D9DA9DF1CB}" type="presParOf" srcId="{95F0EB3C-5AA1-4B8A-8589-0FC1EA14801A}" destId="{F5F8BB8B-47C4-4E98-BBBA-68B2C608D008}" srcOrd="0" destOrd="0" presId="urn:microsoft.com/office/officeart/2005/8/layout/orgChart1"/>
    <dgm:cxn modelId="{6CE16D56-E996-440E-B26D-71BAF4DC9523}" type="presParOf" srcId="{F5F8BB8B-47C4-4E98-BBBA-68B2C608D008}" destId="{7910DCC6-3863-4041-A2D1-5BE309A4A599}" srcOrd="0" destOrd="0" presId="urn:microsoft.com/office/officeart/2005/8/layout/orgChart1"/>
    <dgm:cxn modelId="{732CBCF5-E2B4-406F-890C-45D025A3228B}" type="presParOf" srcId="{F5F8BB8B-47C4-4E98-BBBA-68B2C608D008}" destId="{E4EC6373-4BD6-4692-9BAA-DF1CC3227767}" srcOrd="1" destOrd="0" presId="urn:microsoft.com/office/officeart/2005/8/layout/orgChart1"/>
    <dgm:cxn modelId="{A7C83024-D41E-4FB7-95EC-930CC03C7C99}" type="presParOf" srcId="{95F0EB3C-5AA1-4B8A-8589-0FC1EA14801A}" destId="{363F7E16-F75B-4EB4-BB79-0104CEC2A672}" srcOrd="1" destOrd="0" presId="urn:microsoft.com/office/officeart/2005/8/layout/orgChart1"/>
    <dgm:cxn modelId="{DE03CA84-E5B3-4B8B-8A63-5131CD15B441}" type="presParOf" srcId="{363F7E16-F75B-4EB4-BB79-0104CEC2A672}" destId="{9FC3A260-90AD-4B38-B7F4-64648EA775E1}" srcOrd="0" destOrd="0" presId="urn:microsoft.com/office/officeart/2005/8/layout/orgChart1"/>
    <dgm:cxn modelId="{FCBF32C9-C799-4A0E-B92E-BF9F05A05190}" type="presParOf" srcId="{363F7E16-F75B-4EB4-BB79-0104CEC2A672}" destId="{358D97DF-B245-498F-B83E-E2859FFBD887}" srcOrd="1" destOrd="0" presId="urn:microsoft.com/office/officeart/2005/8/layout/orgChart1"/>
    <dgm:cxn modelId="{82CB7C0D-A598-4466-960E-703C310A35CF}" type="presParOf" srcId="{358D97DF-B245-498F-B83E-E2859FFBD887}" destId="{5CB04372-A727-4E4E-A2E1-D9214C6A7DFF}" srcOrd="0" destOrd="0" presId="urn:microsoft.com/office/officeart/2005/8/layout/orgChart1"/>
    <dgm:cxn modelId="{BDC00B39-C696-478D-B1C4-2DA3F6B98B75}" type="presParOf" srcId="{5CB04372-A727-4E4E-A2E1-D9214C6A7DFF}" destId="{39BC0958-3E69-422B-87A9-5F6AF5FE5F06}" srcOrd="0" destOrd="0" presId="urn:microsoft.com/office/officeart/2005/8/layout/orgChart1"/>
    <dgm:cxn modelId="{6CBCDC26-D8E2-4486-97F3-3CA069AFF1BA}" type="presParOf" srcId="{5CB04372-A727-4E4E-A2E1-D9214C6A7DFF}" destId="{10A17685-D2C0-4792-9AC9-43DB1BEDD450}" srcOrd="1" destOrd="0" presId="urn:microsoft.com/office/officeart/2005/8/layout/orgChart1"/>
    <dgm:cxn modelId="{A8AE7E38-E21F-4FBD-A205-67C1B0A89201}" type="presParOf" srcId="{358D97DF-B245-498F-B83E-E2859FFBD887}" destId="{B897EC0C-26F3-4EE9-BB4B-CA5FB237079B}" srcOrd="1" destOrd="0" presId="urn:microsoft.com/office/officeart/2005/8/layout/orgChart1"/>
    <dgm:cxn modelId="{7BBEEF06-38B3-43A7-A9A9-81A662B63F37}" type="presParOf" srcId="{358D97DF-B245-498F-B83E-E2859FFBD887}" destId="{40D85C70-157C-4ED5-98AE-09A1C619570F}" srcOrd="2" destOrd="0" presId="urn:microsoft.com/office/officeart/2005/8/layout/orgChart1"/>
    <dgm:cxn modelId="{E8060C42-4336-4A62-875A-568382C47C39}" type="presParOf" srcId="{363F7E16-F75B-4EB4-BB79-0104CEC2A672}" destId="{D67F204E-D88C-4F29-905D-0314E11D3CB3}" srcOrd="2" destOrd="0" presId="urn:microsoft.com/office/officeart/2005/8/layout/orgChart1"/>
    <dgm:cxn modelId="{2A3F0589-D033-4F14-AE6A-CF4BEF31F070}" type="presParOf" srcId="{363F7E16-F75B-4EB4-BB79-0104CEC2A672}" destId="{DE561E7F-FB02-4A53-A3CE-1C3E043446CB}" srcOrd="3" destOrd="0" presId="urn:microsoft.com/office/officeart/2005/8/layout/orgChart1"/>
    <dgm:cxn modelId="{D40F400B-803F-46B9-8F55-81F8F89DB034}" type="presParOf" srcId="{DE561E7F-FB02-4A53-A3CE-1C3E043446CB}" destId="{4BBB6ACF-71CA-4D8E-936E-1EABF24009CE}" srcOrd="0" destOrd="0" presId="urn:microsoft.com/office/officeart/2005/8/layout/orgChart1"/>
    <dgm:cxn modelId="{E97B36FC-0A2D-4A9F-8FF7-805745A763C5}" type="presParOf" srcId="{4BBB6ACF-71CA-4D8E-936E-1EABF24009CE}" destId="{A2E2923D-5C61-4351-B883-0BC04CC8DEDA}" srcOrd="0" destOrd="0" presId="urn:microsoft.com/office/officeart/2005/8/layout/orgChart1"/>
    <dgm:cxn modelId="{A5419877-6564-416A-AB50-06E930910374}" type="presParOf" srcId="{4BBB6ACF-71CA-4D8E-936E-1EABF24009CE}" destId="{F24BB2F1-DA41-4B7E-95AC-EA4CEFF008B4}" srcOrd="1" destOrd="0" presId="urn:microsoft.com/office/officeart/2005/8/layout/orgChart1"/>
    <dgm:cxn modelId="{C86975C8-E150-41EC-A849-9FAFF74A631D}" type="presParOf" srcId="{DE561E7F-FB02-4A53-A3CE-1C3E043446CB}" destId="{42B599A0-B811-467F-A816-6CA70C944BE5}" srcOrd="1" destOrd="0" presId="urn:microsoft.com/office/officeart/2005/8/layout/orgChart1"/>
    <dgm:cxn modelId="{FC4CB470-41E1-49AA-9025-33FD9AEF5567}" type="presParOf" srcId="{DE561E7F-FB02-4A53-A3CE-1C3E043446CB}" destId="{59C91A5B-9F3E-4473-BD1B-1239E1224B41}" srcOrd="2" destOrd="0" presId="urn:microsoft.com/office/officeart/2005/8/layout/orgChart1"/>
    <dgm:cxn modelId="{834F5068-D13F-4699-BB72-8DF28C5BC74F}" type="presParOf" srcId="{363F7E16-F75B-4EB4-BB79-0104CEC2A672}" destId="{E5EE820F-549D-4DCB-BABF-27D8DBC5C97D}" srcOrd="4" destOrd="0" presId="urn:microsoft.com/office/officeart/2005/8/layout/orgChart1"/>
    <dgm:cxn modelId="{88A1E896-BD33-4027-8135-22DF90BDA1B8}" type="presParOf" srcId="{363F7E16-F75B-4EB4-BB79-0104CEC2A672}" destId="{63DE1963-2205-45DA-89F1-5BC37A4AA8EE}" srcOrd="5" destOrd="0" presId="urn:microsoft.com/office/officeart/2005/8/layout/orgChart1"/>
    <dgm:cxn modelId="{C8849A06-F6DA-4952-9C4A-28B980D25091}" type="presParOf" srcId="{63DE1963-2205-45DA-89F1-5BC37A4AA8EE}" destId="{331F063C-14B1-4302-B945-E64DDDC98198}" srcOrd="0" destOrd="0" presId="urn:microsoft.com/office/officeart/2005/8/layout/orgChart1"/>
    <dgm:cxn modelId="{DBA472A3-550E-4CEF-9E98-E8B5381FB400}" type="presParOf" srcId="{331F063C-14B1-4302-B945-E64DDDC98198}" destId="{722FC645-E5DB-4B06-87BE-44DF66C83732}" srcOrd="0" destOrd="0" presId="urn:microsoft.com/office/officeart/2005/8/layout/orgChart1"/>
    <dgm:cxn modelId="{792DE3D4-D466-4F77-814A-5B52C43F3EB6}" type="presParOf" srcId="{331F063C-14B1-4302-B945-E64DDDC98198}" destId="{8137A8CE-9F34-4593-90AF-025C5E794980}" srcOrd="1" destOrd="0" presId="urn:microsoft.com/office/officeart/2005/8/layout/orgChart1"/>
    <dgm:cxn modelId="{1C62E901-B155-4C02-8307-A35B1DCECA50}" type="presParOf" srcId="{63DE1963-2205-45DA-89F1-5BC37A4AA8EE}" destId="{68AD0E8E-E0B7-4454-B026-4BDE7CA3092F}" srcOrd="1" destOrd="0" presId="urn:microsoft.com/office/officeart/2005/8/layout/orgChart1"/>
    <dgm:cxn modelId="{A2DB7CC8-267B-4935-9935-3F047AB48801}" type="presParOf" srcId="{63DE1963-2205-45DA-89F1-5BC37A4AA8EE}" destId="{47484A15-B693-403C-8219-C198D896B093}" srcOrd="2" destOrd="0" presId="urn:microsoft.com/office/officeart/2005/8/layout/orgChart1"/>
    <dgm:cxn modelId="{DF1848AC-5879-42B5-9742-DAF7A97920B4}" type="presParOf" srcId="{363F7E16-F75B-4EB4-BB79-0104CEC2A672}" destId="{AA708AF8-DBF1-4AD8-82EB-B168E8FFADF5}" srcOrd="6" destOrd="0" presId="urn:microsoft.com/office/officeart/2005/8/layout/orgChart1"/>
    <dgm:cxn modelId="{FF631D20-15AC-4BB9-8790-44C85FFE4CB6}" type="presParOf" srcId="{363F7E16-F75B-4EB4-BB79-0104CEC2A672}" destId="{5627F18C-FD2B-438C-8465-E3D3857A085D}" srcOrd="7" destOrd="0" presId="urn:microsoft.com/office/officeart/2005/8/layout/orgChart1"/>
    <dgm:cxn modelId="{3DE47FD9-6873-4368-9B9C-BBC35B4E26CB}" type="presParOf" srcId="{5627F18C-FD2B-438C-8465-E3D3857A085D}" destId="{8B932B42-F131-4926-92A3-9932DE3C68DA}" srcOrd="0" destOrd="0" presId="urn:microsoft.com/office/officeart/2005/8/layout/orgChart1"/>
    <dgm:cxn modelId="{091196E7-EC32-4E38-82F9-42760A497BEB}" type="presParOf" srcId="{8B932B42-F131-4926-92A3-9932DE3C68DA}" destId="{86C634BC-5F37-4383-A1D6-AC51F379D0E1}" srcOrd="0" destOrd="0" presId="urn:microsoft.com/office/officeart/2005/8/layout/orgChart1"/>
    <dgm:cxn modelId="{61E9B03E-9D83-40A5-BE11-B3D1DEFD22BE}" type="presParOf" srcId="{8B932B42-F131-4926-92A3-9932DE3C68DA}" destId="{6B0FC6F4-21CB-4316-932E-095E5FF924A1}" srcOrd="1" destOrd="0" presId="urn:microsoft.com/office/officeart/2005/8/layout/orgChart1"/>
    <dgm:cxn modelId="{C94F2EDB-EF95-4D0A-A881-5CC491FA0834}" type="presParOf" srcId="{5627F18C-FD2B-438C-8465-E3D3857A085D}" destId="{5B511743-CFFC-4715-83B4-DD662B53D552}" srcOrd="1" destOrd="0" presId="urn:microsoft.com/office/officeart/2005/8/layout/orgChart1"/>
    <dgm:cxn modelId="{56654E53-5029-4124-AF55-C875B7184516}" type="presParOf" srcId="{5627F18C-FD2B-438C-8465-E3D3857A085D}" destId="{01A7F1AB-22C6-491F-B860-5D5147A002D0}" srcOrd="2" destOrd="0" presId="urn:microsoft.com/office/officeart/2005/8/layout/orgChart1"/>
    <dgm:cxn modelId="{5FBAA1F3-70B7-4B6F-91D0-F7EF149F1DB8}" type="presParOf" srcId="{95F0EB3C-5AA1-4B8A-8589-0FC1EA14801A}" destId="{D516C799-400C-4017-87AB-0FADE8C64E45}" srcOrd="2" destOrd="0" presId="urn:microsoft.com/office/officeart/2005/8/layout/orgChart1"/>
    <dgm:cxn modelId="{AD3CA566-4E37-490B-9996-56DCF2A9AC97}" type="presParOf" srcId="{FCAA4D0B-A093-4793-B86B-5ED79A40C603}" destId="{D4797F61-D09E-4661-9B0A-8E1A318844C7}" srcOrd="2" destOrd="0" presId="urn:microsoft.com/office/officeart/2005/8/layout/orgChart1"/>
    <dgm:cxn modelId="{FE4B6F05-537E-4306-9F89-2ECE29A9C27D}" type="presParOf" srcId="{FCAA4D0B-A093-4793-B86B-5ED79A40C603}" destId="{70A376B9-484D-414F-859F-286AFAE6B78E}" srcOrd="3" destOrd="0" presId="urn:microsoft.com/office/officeart/2005/8/layout/orgChart1"/>
    <dgm:cxn modelId="{D6904B1B-32D1-45D1-A34D-A2E28A92A98D}" type="presParOf" srcId="{70A376B9-484D-414F-859F-286AFAE6B78E}" destId="{02BD852D-622A-46D8-AA2F-1CCDFAC8B4F2}" srcOrd="0" destOrd="0" presId="urn:microsoft.com/office/officeart/2005/8/layout/orgChart1"/>
    <dgm:cxn modelId="{01499255-1CE3-42B4-A229-55FF773F131D}" type="presParOf" srcId="{02BD852D-622A-46D8-AA2F-1CCDFAC8B4F2}" destId="{1016B6DB-4ACB-46ED-BFD9-84E29E3B120A}" srcOrd="0" destOrd="0" presId="urn:microsoft.com/office/officeart/2005/8/layout/orgChart1"/>
    <dgm:cxn modelId="{E664E1C0-5055-45CD-A4DA-C4F7D6EB1FFC}" type="presParOf" srcId="{02BD852D-622A-46D8-AA2F-1CCDFAC8B4F2}" destId="{01F1B980-28A1-4996-9433-9CA9367C1192}" srcOrd="1" destOrd="0" presId="urn:microsoft.com/office/officeart/2005/8/layout/orgChart1"/>
    <dgm:cxn modelId="{C1ECDD62-8F25-4BE2-BFE4-4A5608D42D66}" type="presParOf" srcId="{70A376B9-484D-414F-859F-286AFAE6B78E}" destId="{43186A3B-07D4-496F-90F0-8948BAC01389}" srcOrd="1" destOrd="0" presId="urn:microsoft.com/office/officeart/2005/8/layout/orgChart1"/>
    <dgm:cxn modelId="{914080ED-5654-4B6D-8618-2E4710CE8316}" type="presParOf" srcId="{43186A3B-07D4-496F-90F0-8948BAC01389}" destId="{D7E99228-09BA-4734-8F64-3AD04B56411E}" srcOrd="0" destOrd="0" presId="urn:microsoft.com/office/officeart/2005/8/layout/orgChart1"/>
    <dgm:cxn modelId="{4CB9A903-D735-46AB-A2C2-AA5F670CFF83}" type="presParOf" srcId="{43186A3B-07D4-496F-90F0-8948BAC01389}" destId="{552240C0-8E20-4E7B-8ACA-AAF4147D7779}" srcOrd="1" destOrd="0" presId="urn:microsoft.com/office/officeart/2005/8/layout/orgChart1"/>
    <dgm:cxn modelId="{E4CC37EE-0937-4129-8558-18D48B41ACD3}" type="presParOf" srcId="{552240C0-8E20-4E7B-8ACA-AAF4147D7779}" destId="{2450625E-0B3C-43F1-AE24-BEFF65B65518}" srcOrd="0" destOrd="0" presId="urn:microsoft.com/office/officeart/2005/8/layout/orgChart1"/>
    <dgm:cxn modelId="{EE521544-D88B-482F-8EF5-A14BBA3645AC}" type="presParOf" srcId="{2450625E-0B3C-43F1-AE24-BEFF65B65518}" destId="{22FBE9EF-29CD-4B2F-804C-DA37CFA89862}" srcOrd="0" destOrd="0" presId="urn:microsoft.com/office/officeart/2005/8/layout/orgChart1"/>
    <dgm:cxn modelId="{00FAA445-D3AD-4B57-B9E1-5DCD6A4F93C9}" type="presParOf" srcId="{2450625E-0B3C-43F1-AE24-BEFF65B65518}" destId="{59EFD6AC-0F61-498B-A0CD-39170A11AB2D}" srcOrd="1" destOrd="0" presId="urn:microsoft.com/office/officeart/2005/8/layout/orgChart1"/>
    <dgm:cxn modelId="{79DF3A45-6A5E-4001-9DA3-1FAA05AFD0C3}" type="presParOf" srcId="{552240C0-8E20-4E7B-8ACA-AAF4147D7779}" destId="{CEF7489E-9C06-473C-B58C-4F78155F54C1}" srcOrd="1" destOrd="0" presId="urn:microsoft.com/office/officeart/2005/8/layout/orgChart1"/>
    <dgm:cxn modelId="{F99961B7-564C-4A8D-86F9-FEC816CED136}" type="presParOf" srcId="{552240C0-8E20-4E7B-8ACA-AAF4147D7779}" destId="{26DFB613-98DD-4A5C-8D00-1E8D11842370}" srcOrd="2" destOrd="0" presId="urn:microsoft.com/office/officeart/2005/8/layout/orgChart1"/>
    <dgm:cxn modelId="{57A062C1-0056-4DD3-A0E7-B35A76A5F435}" type="presParOf" srcId="{43186A3B-07D4-496F-90F0-8948BAC01389}" destId="{5A9E6A7E-F3B4-4779-8EF5-90501ED4DF44}" srcOrd="2" destOrd="0" presId="urn:microsoft.com/office/officeart/2005/8/layout/orgChart1"/>
    <dgm:cxn modelId="{E9A13A73-F6B4-46E0-A708-885AFA4EECE7}" type="presParOf" srcId="{43186A3B-07D4-496F-90F0-8948BAC01389}" destId="{3359A5F5-9EBC-4DA2-B488-5DC28235056C}" srcOrd="3" destOrd="0" presId="urn:microsoft.com/office/officeart/2005/8/layout/orgChart1"/>
    <dgm:cxn modelId="{CDD9F266-28C8-44C3-8BA4-EC77C21C14CE}" type="presParOf" srcId="{3359A5F5-9EBC-4DA2-B488-5DC28235056C}" destId="{2903A8F4-9129-46FC-8CD7-2A315D6B0C63}" srcOrd="0" destOrd="0" presId="urn:microsoft.com/office/officeart/2005/8/layout/orgChart1"/>
    <dgm:cxn modelId="{8B4C5804-4DA7-4DF0-8249-68D7B33CEF88}" type="presParOf" srcId="{2903A8F4-9129-46FC-8CD7-2A315D6B0C63}" destId="{CBFA52B6-E508-4733-BCBC-48EBE599B978}" srcOrd="0" destOrd="0" presId="urn:microsoft.com/office/officeart/2005/8/layout/orgChart1"/>
    <dgm:cxn modelId="{F0042BB6-83FD-415F-835F-078E03A36DFB}" type="presParOf" srcId="{2903A8F4-9129-46FC-8CD7-2A315D6B0C63}" destId="{02B65C56-DD43-428B-809F-3D0853A2119A}" srcOrd="1" destOrd="0" presId="urn:microsoft.com/office/officeart/2005/8/layout/orgChart1"/>
    <dgm:cxn modelId="{674C8504-0576-4FC9-9483-A6BCB49CFCC4}" type="presParOf" srcId="{3359A5F5-9EBC-4DA2-B488-5DC28235056C}" destId="{A52E1CF9-7512-4EB6-83C9-4C2FF8126C13}" srcOrd="1" destOrd="0" presId="urn:microsoft.com/office/officeart/2005/8/layout/orgChart1"/>
    <dgm:cxn modelId="{2A7B51C0-36DE-4A10-BDC9-339F48FCF80C}" type="presParOf" srcId="{3359A5F5-9EBC-4DA2-B488-5DC28235056C}" destId="{5FB2F345-51BD-4C78-ACF4-68FEDF051158}" srcOrd="2" destOrd="0" presId="urn:microsoft.com/office/officeart/2005/8/layout/orgChart1"/>
    <dgm:cxn modelId="{618C8D0C-48AE-4C11-B9F3-851DCEE9BD4A}" type="presParOf" srcId="{43186A3B-07D4-496F-90F0-8948BAC01389}" destId="{047EFE81-0D41-48A7-8852-1F66E592B129}" srcOrd="4" destOrd="0" presId="urn:microsoft.com/office/officeart/2005/8/layout/orgChart1"/>
    <dgm:cxn modelId="{B795482D-145F-4D54-8CE1-AC0402E605DB}" type="presParOf" srcId="{43186A3B-07D4-496F-90F0-8948BAC01389}" destId="{9A2F7D49-7343-43F4-8607-C10A6AB1D773}" srcOrd="5" destOrd="0" presId="urn:microsoft.com/office/officeart/2005/8/layout/orgChart1"/>
    <dgm:cxn modelId="{C9150E3F-26D0-4E33-B32E-6AF3E3C9077C}" type="presParOf" srcId="{9A2F7D49-7343-43F4-8607-C10A6AB1D773}" destId="{9F797CE1-9550-415B-9B90-84AA30B45F81}" srcOrd="0" destOrd="0" presId="urn:microsoft.com/office/officeart/2005/8/layout/orgChart1"/>
    <dgm:cxn modelId="{2D4D889C-3F8A-4E48-BEC1-C86BBE90B773}" type="presParOf" srcId="{9F797CE1-9550-415B-9B90-84AA30B45F81}" destId="{659DC61B-8E92-4F8E-90E0-570BAE4C2CE8}" srcOrd="0" destOrd="0" presId="urn:microsoft.com/office/officeart/2005/8/layout/orgChart1"/>
    <dgm:cxn modelId="{21DCEB4D-40C6-47C9-9E1F-28D429DB7831}" type="presParOf" srcId="{9F797CE1-9550-415B-9B90-84AA30B45F81}" destId="{A030BDCA-2D0E-4DB2-B75A-C7386C9A9142}" srcOrd="1" destOrd="0" presId="urn:microsoft.com/office/officeart/2005/8/layout/orgChart1"/>
    <dgm:cxn modelId="{B670E628-ABFF-4A73-91F5-EEC4DB3F2051}" type="presParOf" srcId="{9A2F7D49-7343-43F4-8607-C10A6AB1D773}" destId="{03974A21-2B8D-4C73-9DDC-A26881470ABD}" srcOrd="1" destOrd="0" presId="urn:microsoft.com/office/officeart/2005/8/layout/orgChart1"/>
    <dgm:cxn modelId="{81042F03-6D83-4149-A293-9AB1CF76BE00}" type="presParOf" srcId="{9A2F7D49-7343-43F4-8607-C10A6AB1D773}" destId="{7019D364-86E9-4528-9DC5-95526BD5CB8E}" srcOrd="2" destOrd="0" presId="urn:microsoft.com/office/officeart/2005/8/layout/orgChart1"/>
    <dgm:cxn modelId="{EA4C0C76-2FA6-46FA-B885-A0599F3CAD23}" type="presParOf" srcId="{43186A3B-07D4-496F-90F0-8948BAC01389}" destId="{7C061BD8-A9F6-4B56-9F92-7FBCF3594C9E}" srcOrd="6" destOrd="0" presId="urn:microsoft.com/office/officeart/2005/8/layout/orgChart1"/>
    <dgm:cxn modelId="{E9DD05C4-BAD5-43D3-AAA5-C7290D0381D9}" type="presParOf" srcId="{43186A3B-07D4-496F-90F0-8948BAC01389}" destId="{DD7510D6-E90F-4B30-8ACD-E3A65D60E476}" srcOrd="7" destOrd="0" presId="urn:microsoft.com/office/officeart/2005/8/layout/orgChart1"/>
    <dgm:cxn modelId="{59712028-E4B3-4B80-A78B-F80B293BBBE5}" type="presParOf" srcId="{DD7510D6-E90F-4B30-8ACD-E3A65D60E476}" destId="{E8C4C625-AAEE-4417-A3B6-CAF16388CA34}" srcOrd="0" destOrd="0" presId="urn:microsoft.com/office/officeart/2005/8/layout/orgChart1"/>
    <dgm:cxn modelId="{B5BC7644-D573-43DA-ADB3-9793ECACE195}" type="presParOf" srcId="{E8C4C625-AAEE-4417-A3B6-CAF16388CA34}" destId="{8348EDEA-5AD4-4693-B03D-A319C6E26673}" srcOrd="0" destOrd="0" presId="urn:microsoft.com/office/officeart/2005/8/layout/orgChart1"/>
    <dgm:cxn modelId="{9260C310-65CB-4D82-B8A8-1F20D328D0E2}" type="presParOf" srcId="{E8C4C625-AAEE-4417-A3B6-CAF16388CA34}" destId="{DDE6515B-7A63-452E-AAE8-5A1756BD4F83}" srcOrd="1" destOrd="0" presId="urn:microsoft.com/office/officeart/2005/8/layout/orgChart1"/>
    <dgm:cxn modelId="{DCF0F3FA-6996-4E47-BC48-6001B0B2CE31}" type="presParOf" srcId="{DD7510D6-E90F-4B30-8ACD-E3A65D60E476}" destId="{4079CD1B-02C8-4772-94BD-424E39BE51A3}" srcOrd="1" destOrd="0" presId="urn:microsoft.com/office/officeart/2005/8/layout/orgChart1"/>
    <dgm:cxn modelId="{B03416FC-B878-417D-BCD0-37944CD7EAF0}" type="presParOf" srcId="{DD7510D6-E90F-4B30-8ACD-E3A65D60E476}" destId="{DFC15DD2-EC0A-4A7D-ADAC-A62214CAB1BB}" srcOrd="2" destOrd="0" presId="urn:microsoft.com/office/officeart/2005/8/layout/orgChart1"/>
    <dgm:cxn modelId="{15B6D443-A61C-4951-A74A-E193025501D4}" type="presParOf" srcId="{70A376B9-484D-414F-859F-286AFAE6B78E}" destId="{C7A1E5B6-9D1B-4E6F-B189-05C67ED3BAED}" srcOrd="2" destOrd="0" presId="urn:microsoft.com/office/officeart/2005/8/layout/orgChart1"/>
    <dgm:cxn modelId="{CBDA8861-39D9-4BAB-87DA-B8B3B142E8F6}" type="presParOf" srcId="{FCAA4D0B-A093-4793-B86B-5ED79A40C603}" destId="{F7EFBB6E-72E7-4542-B2AB-D00B728BE23B}" srcOrd="4" destOrd="0" presId="urn:microsoft.com/office/officeart/2005/8/layout/orgChart1"/>
    <dgm:cxn modelId="{BC5C575F-E3CC-46F9-8700-23C6A2132078}" type="presParOf" srcId="{FCAA4D0B-A093-4793-B86B-5ED79A40C603}" destId="{AFB16B5F-3BA9-4E4E-AFD1-D583EA902F91}" srcOrd="5" destOrd="0" presId="urn:microsoft.com/office/officeart/2005/8/layout/orgChart1"/>
    <dgm:cxn modelId="{CC2A3232-81E5-47F4-B31E-748A6DBD4F22}" type="presParOf" srcId="{AFB16B5F-3BA9-4E4E-AFD1-D583EA902F91}" destId="{2531336B-BA43-4771-A13F-5F8548CC27D0}" srcOrd="0" destOrd="0" presId="urn:microsoft.com/office/officeart/2005/8/layout/orgChart1"/>
    <dgm:cxn modelId="{C5E9AD10-3D54-491E-979C-58D9BE0DF0F5}" type="presParOf" srcId="{2531336B-BA43-4771-A13F-5F8548CC27D0}" destId="{31AD577C-4D19-41A8-AA73-CA69CA769A97}" srcOrd="0" destOrd="0" presId="urn:microsoft.com/office/officeart/2005/8/layout/orgChart1"/>
    <dgm:cxn modelId="{F58A35E0-B1D0-4831-8328-7A31B47F5140}" type="presParOf" srcId="{2531336B-BA43-4771-A13F-5F8548CC27D0}" destId="{2FB8F834-10F0-461D-B7AE-E5C61772E181}" srcOrd="1" destOrd="0" presId="urn:microsoft.com/office/officeart/2005/8/layout/orgChart1"/>
    <dgm:cxn modelId="{E31945D4-8DA3-4923-87B6-5904393CD022}" type="presParOf" srcId="{AFB16B5F-3BA9-4E4E-AFD1-D583EA902F91}" destId="{DFFF5E32-FF63-4427-BCF1-F15D6E006DA3}" srcOrd="1" destOrd="0" presId="urn:microsoft.com/office/officeart/2005/8/layout/orgChart1"/>
    <dgm:cxn modelId="{EF27BC20-46B4-4EFC-9DE9-C3D3A86E098A}" type="presParOf" srcId="{DFFF5E32-FF63-4427-BCF1-F15D6E006DA3}" destId="{60908070-F702-4786-8D7E-0ED7AF8921F2}" srcOrd="0" destOrd="0" presId="urn:microsoft.com/office/officeart/2005/8/layout/orgChart1"/>
    <dgm:cxn modelId="{3A53C5D3-D86D-434A-B43D-1729BE8C2B80}" type="presParOf" srcId="{DFFF5E32-FF63-4427-BCF1-F15D6E006DA3}" destId="{C0895B09-370A-4779-99F1-331F65348E5A}" srcOrd="1" destOrd="0" presId="urn:microsoft.com/office/officeart/2005/8/layout/orgChart1"/>
    <dgm:cxn modelId="{1EFE7D3A-9707-4BBD-B5A9-83032B5A3BC9}" type="presParOf" srcId="{C0895B09-370A-4779-99F1-331F65348E5A}" destId="{28913B76-8D87-4266-9137-3D27C09EEDB0}" srcOrd="0" destOrd="0" presId="urn:microsoft.com/office/officeart/2005/8/layout/orgChart1"/>
    <dgm:cxn modelId="{5722590C-C1AB-4299-8A09-D97105F9E9EF}" type="presParOf" srcId="{28913B76-8D87-4266-9137-3D27C09EEDB0}" destId="{AF09AA73-5E87-4B89-87B6-862FAF13FD69}" srcOrd="0" destOrd="0" presId="urn:microsoft.com/office/officeart/2005/8/layout/orgChart1"/>
    <dgm:cxn modelId="{6E0F2F20-5083-4E93-9D99-B41AB2390677}" type="presParOf" srcId="{28913B76-8D87-4266-9137-3D27C09EEDB0}" destId="{83A04232-4068-4B9C-A8D2-028B3C69CC4C}" srcOrd="1" destOrd="0" presId="urn:microsoft.com/office/officeart/2005/8/layout/orgChart1"/>
    <dgm:cxn modelId="{4A035149-AB7A-48FB-B463-B52A80B45C12}" type="presParOf" srcId="{C0895B09-370A-4779-99F1-331F65348E5A}" destId="{B5EF2BBC-13EC-43B4-B27A-40ED9282BD26}" srcOrd="1" destOrd="0" presId="urn:microsoft.com/office/officeart/2005/8/layout/orgChart1"/>
    <dgm:cxn modelId="{85C4E6E8-734C-45D3-B28C-0E2641918A1C}" type="presParOf" srcId="{C0895B09-370A-4779-99F1-331F65348E5A}" destId="{4C41E7E9-3EA8-4B2C-B330-C6748D51C468}" srcOrd="2" destOrd="0" presId="urn:microsoft.com/office/officeart/2005/8/layout/orgChart1"/>
    <dgm:cxn modelId="{3AD41557-0E1C-49AA-9E74-F7C8C99C3BC7}" type="presParOf" srcId="{DFFF5E32-FF63-4427-BCF1-F15D6E006DA3}" destId="{3CF88CA7-6BCE-498A-BA82-DA124FFFF384}" srcOrd="2" destOrd="0" presId="urn:microsoft.com/office/officeart/2005/8/layout/orgChart1"/>
    <dgm:cxn modelId="{DDE996F2-837A-4461-97FE-AFB3D030B92D}" type="presParOf" srcId="{DFFF5E32-FF63-4427-BCF1-F15D6E006DA3}" destId="{64E5F564-CCD0-43F7-89E5-92E9E9E28C3F}" srcOrd="3" destOrd="0" presId="urn:microsoft.com/office/officeart/2005/8/layout/orgChart1"/>
    <dgm:cxn modelId="{FE53F74A-AEC5-4A51-95F1-097ED900630D}" type="presParOf" srcId="{64E5F564-CCD0-43F7-89E5-92E9E9E28C3F}" destId="{A30B0A73-D6C5-4E57-91B7-A21AF606B872}" srcOrd="0" destOrd="0" presId="urn:microsoft.com/office/officeart/2005/8/layout/orgChart1"/>
    <dgm:cxn modelId="{432AD606-F0D7-4B0E-BBE6-326B4F80D189}" type="presParOf" srcId="{A30B0A73-D6C5-4E57-91B7-A21AF606B872}" destId="{8122F635-7B2B-41D8-9CE8-6C4E08B9D7A9}" srcOrd="0" destOrd="0" presId="urn:microsoft.com/office/officeart/2005/8/layout/orgChart1"/>
    <dgm:cxn modelId="{8C240E35-3C6B-4E6E-8B11-AA5FE04D69EB}" type="presParOf" srcId="{A30B0A73-D6C5-4E57-91B7-A21AF606B872}" destId="{8D3C1E96-F11E-480B-BC9D-C98E232DFDF5}" srcOrd="1" destOrd="0" presId="urn:microsoft.com/office/officeart/2005/8/layout/orgChart1"/>
    <dgm:cxn modelId="{659F0E21-A64D-4C4B-9D3B-5EE13E7DB565}" type="presParOf" srcId="{64E5F564-CCD0-43F7-89E5-92E9E9E28C3F}" destId="{4AEB3BA5-6A2A-4766-B4EC-A1235FB1D6F2}" srcOrd="1" destOrd="0" presId="urn:microsoft.com/office/officeart/2005/8/layout/orgChart1"/>
    <dgm:cxn modelId="{F5A8445B-A5E1-462E-BA4F-0B2721C2D896}" type="presParOf" srcId="{64E5F564-CCD0-43F7-89E5-92E9E9E28C3F}" destId="{AE9503A6-4729-45CC-8145-4A0755A34A39}" srcOrd="2" destOrd="0" presId="urn:microsoft.com/office/officeart/2005/8/layout/orgChart1"/>
    <dgm:cxn modelId="{96598DD0-EC4F-4105-A691-19D0D2B2FCA1}" type="presParOf" srcId="{DFFF5E32-FF63-4427-BCF1-F15D6E006DA3}" destId="{8668A2F1-747C-4632-8011-73566099F9E4}" srcOrd="4" destOrd="0" presId="urn:microsoft.com/office/officeart/2005/8/layout/orgChart1"/>
    <dgm:cxn modelId="{8C658F20-CA68-4697-99F7-1278AD14D46D}" type="presParOf" srcId="{DFFF5E32-FF63-4427-BCF1-F15D6E006DA3}" destId="{D0DCF527-7E77-47BB-A822-F59C610B0A75}" srcOrd="5" destOrd="0" presId="urn:microsoft.com/office/officeart/2005/8/layout/orgChart1"/>
    <dgm:cxn modelId="{39796B3E-853A-45D9-B692-5FFA246E56E7}" type="presParOf" srcId="{D0DCF527-7E77-47BB-A822-F59C610B0A75}" destId="{49A187D3-20FC-40D9-9699-43A2A3877D03}" srcOrd="0" destOrd="0" presId="urn:microsoft.com/office/officeart/2005/8/layout/orgChart1"/>
    <dgm:cxn modelId="{980795E8-C2CB-4EC8-9251-7ED9F268B677}" type="presParOf" srcId="{49A187D3-20FC-40D9-9699-43A2A3877D03}" destId="{0EF019DB-7873-4908-8F18-B817E3880D0D}" srcOrd="0" destOrd="0" presId="urn:microsoft.com/office/officeart/2005/8/layout/orgChart1"/>
    <dgm:cxn modelId="{35A51A2C-C2E9-4345-BE2F-3B980064491A}" type="presParOf" srcId="{49A187D3-20FC-40D9-9699-43A2A3877D03}" destId="{254DF744-1113-4C3D-B8D1-49777809D7C5}" srcOrd="1" destOrd="0" presId="urn:microsoft.com/office/officeart/2005/8/layout/orgChart1"/>
    <dgm:cxn modelId="{5B61EBBB-1155-465B-B58F-962307F192C4}" type="presParOf" srcId="{D0DCF527-7E77-47BB-A822-F59C610B0A75}" destId="{C5EA6D15-AD93-4279-BFF0-7D169B20D378}" srcOrd="1" destOrd="0" presId="urn:microsoft.com/office/officeart/2005/8/layout/orgChart1"/>
    <dgm:cxn modelId="{01C53E11-6FB6-49D7-86C3-D8E8B3C46C03}" type="presParOf" srcId="{D0DCF527-7E77-47BB-A822-F59C610B0A75}" destId="{138836EA-EA39-4C18-92CD-D4358EBE9D2B}" srcOrd="2" destOrd="0" presId="urn:microsoft.com/office/officeart/2005/8/layout/orgChart1"/>
    <dgm:cxn modelId="{E01D43D6-2E64-4C9D-AC98-820E3C845D54}" type="presParOf" srcId="{DFFF5E32-FF63-4427-BCF1-F15D6E006DA3}" destId="{476A8B6D-DB90-4694-B471-1ADC0719EB3D}" srcOrd="6" destOrd="0" presId="urn:microsoft.com/office/officeart/2005/8/layout/orgChart1"/>
    <dgm:cxn modelId="{6611F7E4-D0D3-4239-BC06-A993586E8116}" type="presParOf" srcId="{DFFF5E32-FF63-4427-BCF1-F15D6E006DA3}" destId="{DA405A6D-3C2E-43E5-B582-2F590A8A76F4}" srcOrd="7" destOrd="0" presId="urn:microsoft.com/office/officeart/2005/8/layout/orgChart1"/>
    <dgm:cxn modelId="{D990971E-6830-40AF-84A9-C4B733716A5D}" type="presParOf" srcId="{DA405A6D-3C2E-43E5-B582-2F590A8A76F4}" destId="{E2A207D4-00C2-4641-A685-352D2AA8629B}" srcOrd="0" destOrd="0" presId="urn:microsoft.com/office/officeart/2005/8/layout/orgChart1"/>
    <dgm:cxn modelId="{CE00CFF2-03C5-49B4-AAC2-148418C9D634}" type="presParOf" srcId="{E2A207D4-00C2-4641-A685-352D2AA8629B}" destId="{B6AE6AF2-50DE-454B-92DF-E7BE46BE5A43}" srcOrd="0" destOrd="0" presId="urn:microsoft.com/office/officeart/2005/8/layout/orgChart1"/>
    <dgm:cxn modelId="{78D33581-7F63-476A-BF88-AAA64F479E3D}" type="presParOf" srcId="{E2A207D4-00C2-4641-A685-352D2AA8629B}" destId="{FD9CCBB0-FD10-4CE5-8E38-5ED66776967F}" srcOrd="1" destOrd="0" presId="urn:microsoft.com/office/officeart/2005/8/layout/orgChart1"/>
    <dgm:cxn modelId="{9505CF5E-C618-4976-9EE3-0116C21C536F}" type="presParOf" srcId="{DA405A6D-3C2E-43E5-B582-2F590A8A76F4}" destId="{5B83E784-8770-4C78-B7E8-9916AD24C299}" srcOrd="1" destOrd="0" presId="urn:microsoft.com/office/officeart/2005/8/layout/orgChart1"/>
    <dgm:cxn modelId="{E03AB4B9-400A-40D7-B804-DDED015DC6B8}" type="presParOf" srcId="{DA405A6D-3C2E-43E5-B582-2F590A8A76F4}" destId="{FB07A792-EDFA-4CB9-9550-257E0C6ACCD8}" srcOrd="2" destOrd="0" presId="urn:microsoft.com/office/officeart/2005/8/layout/orgChart1"/>
    <dgm:cxn modelId="{1A1F702A-B45B-4765-BFC9-2F881287E31A}" type="presParOf" srcId="{AFB16B5F-3BA9-4E4E-AFD1-D583EA902F91}" destId="{0A9A7081-20C1-4864-997C-F324B2E8EF2A}" srcOrd="2" destOrd="0" presId="urn:microsoft.com/office/officeart/2005/8/layout/orgChart1"/>
    <dgm:cxn modelId="{449A9428-5072-4892-8018-52C3D4526341}" type="presParOf" srcId="{27163DAD-23A3-485C-9C39-F525F2F294E3}" destId="{2C63B173-09C6-44C5-A648-2658733DD1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D91865-DB7A-4E33-9AFA-3C6B6DCD1EA0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09199A6C-D9DD-4EA0-9A3C-44BC0152EEEB}">
      <dgm:prSet phldrT="[Text]"/>
      <dgm:spPr/>
      <dgm:t>
        <a:bodyPr/>
        <a:lstStyle/>
        <a:p>
          <a:r>
            <a:rPr lang="en-GB" dirty="0"/>
            <a:t>Notetaking / Writing</a:t>
          </a:r>
        </a:p>
      </dgm:t>
    </dgm:pt>
    <dgm:pt modelId="{C1B5A42D-AF73-4D70-9B18-D2E65CF3F8EE}" type="parTrans" cxnId="{B5B17F36-DA70-4DF7-A360-25135F8ACB1B}">
      <dgm:prSet/>
      <dgm:spPr/>
      <dgm:t>
        <a:bodyPr/>
        <a:lstStyle/>
        <a:p>
          <a:endParaRPr lang="en-GB"/>
        </a:p>
      </dgm:t>
    </dgm:pt>
    <dgm:pt modelId="{0FAF4CB0-8A76-4D25-9514-2504A8C0146F}" type="sibTrans" cxnId="{B5B17F36-DA70-4DF7-A360-25135F8ACB1B}">
      <dgm:prSet/>
      <dgm:spPr/>
      <dgm:t>
        <a:bodyPr/>
        <a:lstStyle/>
        <a:p>
          <a:endParaRPr lang="en-GB"/>
        </a:p>
      </dgm:t>
    </dgm:pt>
    <dgm:pt modelId="{2BEE41D5-5F37-4BEA-83F6-391AB10FDD3B}">
      <dgm:prSet phldrT="[Text]"/>
      <dgm:spPr/>
      <dgm:t>
        <a:bodyPr/>
        <a:lstStyle/>
        <a:p>
          <a:r>
            <a:rPr lang="en-GB" dirty="0"/>
            <a:t>Meeting Recording</a:t>
          </a:r>
        </a:p>
      </dgm:t>
    </dgm:pt>
    <dgm:pt modelId="{59D9AB3E-77A0-4605-A51D-F050DCC38352}" type="parTrans" cxnId="{BABA804E-BFF7-4CA5-A6B1-C1E8DBAFD86D}">
      <dgm:prSet/>
      <dgm:spPr/>
      <dgm:t>
        <a:bodyPr/>
        <a:lstStyle/>
        <a:p>
          <a:endParaRPr lang="en-GB"/>
        </a:p>
      </dgm:t>
    </dgm:pt>
    <dgm:pt modelId="{02E3A1C9-519B-4BFC-BFDF-C563A990675D}" type="sibTrans" cxnId="{BABA804E-BFF7-4CA5-A6B1-C1E8DBAFD86D}">
      <dgm:prSet/>
      <dgm:spPr/>
      <dgm:t>
        <a:bodyPr/>
        <a:lstStyle/>
        <a:p>
          <a:endParaRPr lang="en-GB"/>
        </a:p>
      </dgm:t>
    </dgm:pt>
    <dgm:pt modelId="{E804ABE1-8C13-4433-9207-679B2C68955F}">
      <dgm:prSet phldrT="[Text]"/>
      <dgm:spPr/>
      <dgm:t>
        <a:bodyPr/>
        <a:lstStyle/>
        <a:p>
          <a:r>
            <a:rPr lang="en-GB" dirty="0"/>
            <a:t>Follow up emails / notes</a:t>
          </a:r>
        </a:p>
      </dgm:t>
    </dgm:pt>
    <dgm:pt modelId="{F9FFC67F-DBF3-4C1F-8D2A-FA30A9C41DBC}" type="parTrans" cxnId="{E013C370-101E-4F0F-BD7A-E4E888DD871A}">
      <dgm:prSet/>
      <dgm:spPr/>
      <dgm:t>
        <a:bodyPr/>
        <a:lstStyle/>
        <a:p>
          <a:endParaRPr lang="en-GB"/>
        </a:p>
      </dgm:t>
    </dgm:pt>
    <dgm:pt modelId="{694808CA-0FC6-4C68-AAC8-ED1D1059E1E0}" type="sibTrans" cxnId="{E013C370-101E-4F0F-BD7A-E4E888DD871A}">
      <dgm:prSet/>
      <dgm:spPr/>
      <dgm:t>
        <a:bodyPr/>
        <a:lstStyle/>
        <a:p>
          <a:endParaRPr lang="en-GB"/>
        </a:p>
      </dgm:t>
    </dgm:pt>
    <dgm:pt modelId="{313E5FB7-1CBD-4F71-A2B9-C6F83F31F3DF}">
      <dgm:prSet phldrT="[Text]"/>
      <dgm:spPr/>
      <dgm:t>
        <a:bodyPr/>
        <a:lstStyle/>
        <a:p>
          <a:r>
            <a:rPr lang="en-GB" dirty="0"/>
            <a:t>Notetaking pauses</a:t>
          </a:r>
        </a:p>
      </dgm:t>
    </dgm:pt>
    <dgm:pt modelId="{C19E0C1C-6D4F-4EE3-A863-5575EA912434}" type="parTrans" cxnId="{DDDF494A-B628-45EB-95BB-A8B65349C52C}">
      <dgm:prSet/>
      <dgm:spPr/>
      <dgm:t>
        <a:bodyPr/>
        <a:lstStyle/>
        <a:p>
          <a:endParaRPr lang="en-GB"/>
        </a:p>
      </dgm:t>
    </dgm:pt>
    <dgm:pt modelId="{22A3F377-FBD8-4C0A-99D4-698F26A4218C}" type="sibTrans" cxnId="{DDDF494A-B628-45EB-95BB-A8B65349C52C}">
      <dgm:prSet/>
      <dgm:spPr/>
      <dgm:t>
        <a:bodyPr/>
        <a:lstStyle/>
        <a:p>
          <a:endParaRPr lang="en-GB"/>
        </a:p>
      </dgm:t>
    </dgm:pt>
    <dgm:pt modelId="{940A8221-899C-4387-B662-FF299F23D2F7}">
      <dgm:prSet phldrT="[Text]"/>
      <dgm:spPr/>
      <dgm:t>
        <a:bodyPr/>
        <a:lstStyle/>
        <a:p>
          <a:r>
            <a:rPr lang="en-GB" dirty="0"/>
            <a:t>Templates / Exemplars</a:t>
          </a:r>
        </a:p>
      </dgm:t>
    </dgm:pt>
    <dgm:pt modelId="{A2E9D1DC-C544-41CA-A766-DE2629A2F48A}" type="parTrans" cxnId="{B7CFACB8-1ACB-4277-BE39-4B9CA33072EF}">
      <dgm:prSet/>
      <dgm:spPr/>
      <dgm:t>
        <a:bodyPr/>
        <a:lstStyle/>
        <a:p>
          <a:endParaRPr lang="en-GB"/>
        </a:p>
      </dgm:t>
    </dgm:pt>
    <dgm:pt modelId="{A21190B2-0A55-4EE2-8667-9F279FA25ACD}" type="sibTrans" cxnId="{B7CFACB8-1ACB-4277-BE39-4B9CA33072EF}">
      <dgm:prSet/>
      <dgm:spPr/>
      <dgm:t>
        <a:bodyPr/>
        <a:lstStyle/>
        <a:p>
          <a:endParaRPr lang="en-GB"/>
        </a:p>
      </dgm:t>
    </dgm:pt>
    <dgm:pt modelId="{56231D88-8B6F-4CD7-BCE2-914D5AD6A9A4}" type="pres">
      <dgm:prSet presAssocID="{28D91865-DB7A-4E33-9AFA-3C6B6DCD1E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D33CDFB-750B-4547-AF73-B2C6930C481F}" type="pres">
      <dgm:prSet presAssocID="{09199A6C-D9DD-4EA0-9A3C-44BC0152EEEB}" presName="hierRoot1" presStyleCnt="0">
        <dgm:presLayoutVars>
          <dgm:hierBranch val="init"/>
        </dgm:presLayoutVars>
      </dgm:prSet>
      <dgm:spPr/>
    </dgm:pt>
    <dgm:pt modelId="{F936E476-A600-4DC0-992F-623F34B40051}" type="pres">
      <dgm:prSet presAssocID="{09199A6C-D9DD-4EA0-9A3C-44BC0152EEEB}" presName="rootComposite1" presStyleCnt="0"/>
      <dgm:spPr/>
    </dgm:pt>
    <dgm:pt modelId="{0EFC3592-9B5D-4C1B-9B4B-F6F4C10EF44A}" type="pres">
      <dgm:prSet presAssocID="{09199A6C-D9DD-4EA0-9A3C-44BC0152EEEB}" presName="rootText1" presStyleLbl="node0" presStyleIdx="0" presStyleCnt="1">
        <dgm:presLayoutVars>
          <dgm:chPref val="3"/>
        </dgm:presLayoutVars>
      </dgm:prSet>
      <dgm:spPr/>
    </dgm:pt>
    <dgm:pt modelId="{14AE3E9E-FDDA-4770-8370-4D5F472513C8}" type="pres">
      <dgm:prSet presAssocID="{09199A6C-D9DD-4EA0-9A3C-44BC0152EEEB}" presName="rootConnector1" presStyleLbl="node1" presStyleIdx="0" presStyleCnt="0"/>
      <dgm:spPr/>
    </dgm:pt>
    <dgm:pt modelId="{708CD1FD-127E-4A7B-8D9C-2E0676853F6C}" type="pres">
      <dgm:prSet presAssocID="{09199A6C-D9DD-4EA0-9A3C-44BC0152EEEB}" presName="hierChild2" presStyleCnt="0"/>
      <dgm:spPr/>
    </dgm:pt>
    <dgm:pt modelId="{4F287225-8253-44DE-A7C4-853FA4A82D28}" type="pres">
      <dgm:prSet presAssocID="{59D9AB3E-77A0-4605-A51D-F050DCC38352}" presName="Name64" presStyleLbl="parChTrans1D2" presStyleIdx="0" presStyleCnt="4"/>
      <dgm:spPr/>
    </dgm:pt>
    <dgm:pt modelId="{FE513975-C069-4E77-BB91-9A85EFA1DB92}" type="pres">
      <dgm:prSet presAssocID="{2BEE41D5-5F37-4BEA-83F6-391AB10FDD3B}" presName="hierRoot2" presStyleCnt="0">
        <dgm:presLayoutVars>
          <dgm:hierBranch val="init"/>
        </dgm:presLayoutVars>
      </dgm:prSet>
      <dgm:spPr/>
    </dgm:pt>
    <dgm:pt modelId="{6140523D-91FC-43E7-9A1D-F41075998D8B}" type="pres">
      <dgm:prSet presAssocID="{2BEE41D5-5F37-4BEA-83F6-391AB10FDD3B}" presName="rootComposite" presStyleCnt="0"/>
      <dgm:spPr/>
    </dgm:pt>
    <dgm:pt modelId="{976788E5-1D85-4A9F-8153-55BC8385B433}" type="pres">
      <dgm:prSet presAssocID="{2BEE41D5-5F37-4BEA-83F6-391AB10FDD3B}" presName="rootText" presStyleLbl="node2" presStyleIdx="0" presStyleCnt="4">
        <dgm:presLayoutVars>
          <dgm:chPref val="3"/>
        </dgm:presLayoutVars>
      </dgm:prSet>
      <dgm:spPr/>
    </dgm:pt>
    <dgm:pt modelId="{86AC29F3-AB2F-4BC8-90F1-610A14F36488}" type="pres">
      <dgm:prSet presAssocID="{2BEE41D5-5F37-4BEA-83F6-391AB10FDD3B}" presName="rootConnector" presStyleLbl="node2" presStyleIdx="0" presStyleCnt="4"/>
      <dgm:spPr/>
    </dgm:pt>
    <dgm:pt modelId="{ABF2552E-5850-4447-A4C1-4B6C7DD02ADB}" type="pres">
      <dgm:prSet presAssocID="{2BEE41D5-5F37-4BEA-83F6-391AB10FDD3B}" presName="hierChild4" presStyleCnt="0"/>
      <dgm:spPr/>
    </dgm:pt>
    <dgm:pt modelId="{1E14A797-559B-43B1-950D-C049A6E0E863}" type="pres">
      <dgm:prSet presAssocID="{2BEE41D5-5F37-4BEA-83F6-391AB10FDD3B}" presName="hierChild5" presStyleCnt="0"/>
      <dgm:spPr/>
    </dgm:pt>
    <dgm:pt modelId="{A85012E4-7AF7-48F5-9514-EE1561D2A2AF}" type="pres">
      <dgm:prSet presAssocID="{F9FFC67F-DBF3-4C1F-8D2A-FA30A9C41DBC}" presName="Name64" presStyleLbl="parChTrans1D2" presStyleIdx="1" presStyleCnt="4"/>
      <dgm:spPr/>
    </dgm:pt>
    <dgm:pt modelId="{6144D97C-9EEE-40D7-A9E8-7F06BE33EF60}" type="pres">
      <dgm:prSet presAssocID="{E804ABE1-8C13-4433-9207-679B2C68955F}" presName="hierRoot2" presStyleCnt="0">
        <dgm:presLayoutVars>
          <dgm:hierBranch val="init"/>
        </dgm:presLayoutVars>
      </dgm:prSet>
      <dgm:spPr/>
    </dgm:pt>
    <dgm:pt modelId="{74CA2E31-DB8A-42FE-93D8-1117CED64DE6}" type="pres">
      <dgm:prSet presAssocID="{E804ABE1-8C13-4433-9207-679B2C68955F}" presName="rootComposite" presStyleCnt="0"/>
      <dgm:spPr/>
    </dgm:pt>
    <dgm:pt modelId="{C3CE315A-3152-4445-8E18-17EE43CB4765}" type="pres">
      <dgm:prSet presAssocID="{E804ABE1-8C13-4433-9207-679B2C68955F}" presName="rootText" presStyleLbl="node2" presStyleIdx="1" presStyleCnt="4">
        <dgm:presLayoutVars>
          <dgm:chPref val="3"/>
        </dgm:presLayoutVars>
      </dgm:prSet>
      <dgm:spPr/>
    </dgm:pt>
    <dgm:pt modelId="{F0CBB357-EF73-4739-8AC8-F204DE14F804}" type="pres">
      <dgm:prSet presAssocID="{E804ABE1-8C13-4433-9207-679B2C68955F}" presName="rootConnector" presStyleLbl="node2" presStyleIdx="1" presStyleCnt="4"/>
      <dgm:spPr/>
    </dgm:pt>
    <dgm:pt modelId="{5C15A214-49BD-42FB-9BC2-D42D6D0EF83E}" type="pres">
      <dgm:prSet presAssocID="{E804ABE1-8C13-4433-9207-679B2C68955F}" presName="hierChild4" presStyleCnt="0"/>
      <dgm:spPr/>
    </dgm:pt>
    <dgm:pt modelId="{09219827-4009-4D13-8048-332FFE9B012A}" type="pres">
      <dgm:prSet presAssocID="{E804ABE1-8C13-4433-9207-679B2C68955F}" presName="hierChild5" presStyleCnt="0"/>
      <dgm:spPr/>
    </dgm:pt>
    <dgm:pt modelId="{39F7FAB1-4F5E-4A74-A460-159C3621B2D2}" type="pres">
      <dgm:prSet presAssocID="{C19E0C1C-6D4F-4EE3-A863-5575EA912434}" presName="Name64" presStyleLbl="parChTrans1D2" presStyleIdx="2" presStyleCnt="4"/>
      <dgm:spPr/>
    </dgm:pt>
    <dgm:pt modelId="{60E16C5E-3AA5-4E77-9E90-D408ABA3A0FA}" type="pres">
      <dgm:prSet presAssocID="{313E5FB7-1CBD-4F71-A2B9-C6F83F31F3DF}" presName="hierRoot2" presStyleCnt="0">
        <dgm:presLayoutVars>
          <dgm:hierBranch val="init"/>
        </dgm:presLayoutVars>
      </dgm:prSet>
      <dgm:spPr/>
    </dgm:pt>
    <dgm:pt modelId="{DE92BCDC-4334-4A44-88BA-14A46ADDBB5B}" type="pres">
      <dgm:prSet presAssocID="{313E5FB7-1CBD-4F71-A2B9-C6F83F31F3DF}" presName="rootComposite" presStyleCnt="0"/>
      <dgm:spPr/>
    </dgm:pt>
    <dgm:pt modelId="{6B8F8FE1-7980-4139-9F2B-47D323671D66}" type="pres">
      <dgm:prSet presAssocID="{313E5FB7-1CBD-4F71-A2B9-C6F83F31F3DF}" presName="rootText" presStyleLbl="node2" presStyleIdx="2" presStyleCnt="4">
        <dgm:presLayoutVars>
          <dgm:chPref val="3"/>
        </dgm:presLayoutVars>
      </dgm:prSet>
      <dgm:spPr/>
    </dgm:pt>
    <dgm:pt modelId="{F993A7C6-4476-4C46-BDCE-85AE6C9E90FB}" type="pres">
      <dgm:prSet presAssocID="{313E5FB7-1CBD-4F71-A2B9-C6F83F31F3DF}" presName="rootConnector" presStyleLbl="node2" presStyleIdx="2" presStyleCnt="4"/>
      <dgm:spPr/>
    </dgm:pt>
    <dgm:pt modelId="{0D74E29F-6F5E-42B5-9375-59B68B5ABE7C}" type="pres">
      <dgm:prSet presAssocID="{313E5FB7-1CBD-4F71-A2B9-C6F83F31F3DF}" presName="hierChild4" presStyleCnt="0"/>
      <dgm:spPr/>
    </dgm:pt>
    <dgm:pt modelId="{5C791B21-93B1-42DF-B82F-3C2E17C835CE}" type="pres">
      <dgm:prSet presAssocID="{313E5FB7-1CBD-4F71-A2B9-C6F83F31F3DF}" presName="hierChild5" presStyleCnt="0"/>
      <dgm:spPr/>
    </dgm:pt>
    <dgm:pt modelId="{C10FCF10-9049-4B5B-8022-13C48CB05CCE}" type="pres">
      <dgm:prSet presAssocID="{A2E9D1DC-C544-41CA-A766-DE2629A2F48A}" presName="Name64" presStyleLbl="parChTrans1D2" presStyleIdx="3" presStyleCnt="4"/>
      <dgm:spPr/>
    </dgm:pt>
    <dgm:pt modelId="{42E8F73D-7AE8-4269-8983-E3949E7B88B0}" type="pres">
      <dgm:prSet presAssocID="{940A8221-899C-4387-B662-FF299F23D2F7}" presName="hierRoot2" presStyleCnt="0">
        <dgm:presLayoutVars>
          <dgm:hierBranch val="init"/>
        </dgm:presLayoutVars>
      </dgm:prSet>
      <dgm:spPr/>
    </dgm:pt>
    <dgm:pt modelId="{7ACBAE2E-2CC8-4B30-8469-A097E660898B}" type="pres">
      <dgm:prSet presAssocID="{940A8221-899C-4387-B662-FF299F23D2F7}" presName="rootComposite" presStyleCnt="0"/>
      <dgm:spPr/>
    </dgm:pt>
    <dgm:pt modelId="{CDFA81AD-BEFE-44C7-BA95-9349C710E516}" type="pres">
      <dgm:prSet presAssocID="{940A8221-899C-4387-B662-FF299F23D2F7}" presName="rootText" presStyleLbl="node2" presStyleIdx="3" presStyleCnt="4">
        <dgm:presLayoutVars>
          <dgm:chPref val="3"/>
        </dgm:presLayoutVars>
      </dgm:prSet>
      <dgm:spPr/>
    </dgm:pt>
    <dgm:pt modelId="{C13B996D-15AB-4848-BC01-A0693AFBA2CF}" type="pres">
      <dgm:prSet presAssocID="{940A8221-899C-4387-B662-FF299F23D2F7}" presName="rootConnector" presStyleLbl="node2" presStyleIdx="3" presStyleCnt="4"/>
      <dgm:spPr/>
    </dgm:pt>
    <dgm:pt modelId="{82EC82C0-80FC-467B-AE15-C57286D07A72}" type="pres">
      <dgm:prSet presAssocID="{940A8221-899C-4387-B662-FF299F23D2F7}" presName="hierChild4" presStyleCnt="0"/>
      <dgm:spPr/>
    </dgm:pt>
    <dgm:pt modelId="{51961185-341B-4F0D-B306-0B897762926A}" type="pres">
      <dgm:prSet presAssocID="{940A8221-899C-4387-B662-FF299F23D2F7}" presName="hierChild5" presStyleCnt="0"/>
      <dgm:spPr/>
    </dgm:pt>
    <dgm:pt modelId="{56D724BC-3FAC-49FD-8D67-AAC035856390}" type="pres">
      <dgm:prSet presAssocID="{09199A6C-D9DD-4EA0-9A3C-44BC0152EEEB}" presName="hierChild3" presStyleCnt="0"/>
      <dgm:spPr/>
    </dgm:pt>
  </dgm:ptLst>
  <dgm:cxnLst>
    <dgm:cxn modelId="{3F028E0E-79E4-4C01-9BC2-EBB97E155EC3}" type="presOf" srcId="{59D9AB3E-77A0-4605-A51D-F050DCC38352}" destId="{4F287225-8253-44DE-A7C4-853FA4A82D28}" srcOrd="0" destOrd="0" presId="urn:microsoft.com/office/officeart/2009/3/layout/HorizontalOrganizationChart"/>
    <dgm:cxn modelId="{4BBB8A10-6427-4E91-9EDD-1275CC5229BE}" type="presOf" srcId="{A2E9D1DC-C544-41CA-A766-DE2629A2F48A}" destId="{C10FCF10-9049-4B5B-8022-13C48CB05CCE}" srcOrd="0" destOrd="0" presId="urn:microsoft.com/office/officeart/2009/3/layout/HorizontalOrganizationChart"/>
    <dgm:cxn modelId="{7D7C7D1F-4BE7-4B44-B5A4-5D7852311D64}" type="presOf" srcId="{940A8221-899C-4387-B662-FF299F23D2F7}" destId="{C13B996D-15AB-4848-BC01-A0693AFBA2CF}" srcOrd="1" destOrd="0" presId="urn:microsoft.com/office/officeart/2009/3/layout/HorizontalOrganizationChart"/>
    <dgm:cxn modelId="{489DA521-F947-4C75-95E9-BB420DB0D720}" type="presOf" srcId="{313E5FB7-1CBD-4F71-A2B9-C6F83F31F3DF}" destId="{F993A7C6-4476-4C46-BDCE-85AE6C9E90FB}" srcOrd="1" destOrd="0" presId="urn:microsoft.com/office/officeart/2009/3/layout/HorizontalOrganizationChart"/>
    <dgm:cxn modelId="{C37E6F27-0D58-4091-8AD7-B9197298D190}" type="presOf" srcId="{C19E0C1C-6D4F-4EE3-A863-5575EA912434}" destId="{39F7FAB1-4F5E-4A74-A460-159C3621B2D2}" srcOrd="0" destOrd="0" presId="urn:microsoft.com/office/officeart/2009/3/layout/HorizontalOrganizationChart"/>
    <dgm:cxn modelId="{B5B17F36-DA70-4DF7-A360-25135F8ACB1B}" srcId="{28D91865-DB7A-4E33-9AFA-3C6B6DCD1EA0}" destId="{09199A6C-D9DD-4EA0-9A3C-44BC0152EEEB}" srcOrd="0" destOrd="0" parTransId="{C1B5A42D-AF73-4D70-9B18-D2E65CF3F8EE}" sibTransId="{0FAF4CB0-8A76-4D25-9514-2504A8C0146F}"/>
    <dgm:cxn modelId="{AC750D3C-55E4-42DC-9EF5-352A2E5129B1}" type="presOf" srcId="{F9FFC67F-DBF3-4C1F-8D2A-FA30A9C41DBC}" destId="{A85012E4-7AF7-48F5-9514-EE1561D2A2AF}" srcOrd="0" destOrd="0" presId="urn:microsoft.com/office/officeart/2009/3/layout/HorizontalOrganizationChart"/>
    <dgm:cxn modelId="{C997A33D-B8D1-4069-ACBA-0315D08903A8}" type="presOf" srcId="{2BEE41D5-5F37-4BEA-83F6-391AB10FDD3B}" destId="{976788E5-1D85-4A9F-8153-55BC8385B433}" srcOrd="0" destOrd="0" presId="urn:microsoft.com/office/officeart/2009/3/layout/HorizontalOrganizationChart"/>
    <dgm:cxn modelId="{B3BD0940-4D1D-4C46-904C-ADE8534C9384}" type="presOf" srcId="{313E5FB7-1CBD-4F71-A2B9-C6F83F31F3DF}" destId="{6B8F8FE1-7980-4139-9F2B-47D323671D66}" srcOrd="0" destOrd="0" presId="urn:microsoft.com/office/officeart/2009/3/layout/HorizontalOrganizationChart"/>
    <dgm:cxn modelId="{DDDF494A-B628-45EB-95BB-A8B65349C52C}" srcId="{09199A6C-D9DD-4EA0-9A3C-44BC0152EEEB}" destId="{313E5FB7-1CBD-4F71-A2B9-C6F83F31F3DF}" srcOrd="2" destOrd="0" parTransId="{C19E0C1C-6D4F-4EE3-A863-5575EA912434}" sibTransId="{22A3F377-FBD8-4C0A-99D4-698F26A4218C}"/>
    <dgm:cxn modelId="{BABA804E-BFF7-4CA5-A6B1-C1E8DBAFD86D}" srcId="{09199A6C-D9DD-4EA0-9A3C-44BC0152EEEB}" destId="{2BEE41D5-5F37-4BEA-83F6-391AB10FDD3B}" srcOrd="0" destOrd="0" parTransId="{59D9AB3E-77A0-4605-A51D-F050DCC38352}" sibTransId="{02E3A1C9-519B-4BFC-BFDF-C563A990675D}"/>
    <dgm:cxn modelId="{E013C370-101E-4F0F-BD7A-E4E888DD871A}" srcId="{09199A6C-D9DD-4EA0-9A3C-44BC0152EEEB}" destId="{E804ABE1-8C13-4433-9207-679B2C68955F}" srcOrd="1" destOrd="0" parTransId="{F9FFC67F-DBF3-4C1F-8D2A-FA30A9C41DBC}" sibTransId="{694808CA-0FC6-4C68-AAC8-ED1D1059E1E0}"/>
    <dgm:cxn modelId="{DCE33176-C62A-463A-B70C-5DE8D4E17861}" type="presOf" srcId="{09199A6C-D9DD-4EA0-9A3C-44BC0152EEEB}" destId="{0EFC3592-9B5D-4C1B-9B4B-F6F4C10EF44A}" srcOrd="0" destOrd="0" presId="urn:microsoft.com/office/officeart/2009/3/layout/HorizontalOrganizationChart"/>
    <dgm:cxn modelId="{8432EA77-EB95-449C-B774-714C3CA6FA11}" type="presOf" srcId="{E804ABE1-8C13-4433-9207-679B2C68955F}" destId="{F0CBB357-EF73-4739-8AC8-F204DE14F804}" srcOrd="1" destOrd="0" presId="urn:microsoft.com/office/officeart/2009/3/layout/HorizontalOrganizationChart"/>
    <dgm:cxn modelId="{3F1F179D-75ED-47DE-B5F7-3D10E139AAFE}" type="presOf" srcId="{2BEE41D5-5F37-4BEA-83F6-391AB10FDD3B}" destId="{86AC29F3-AB2F-4BC8-90F1-610A14F36488}" srcOrd="1" destOrd="0" presId="urn:microsoft.com/office/officeart/2009/3/layout/HorizontalOrganizationChart"/>
    <dgm:cxn modelId="{968465AB-1F1E-47A0-BB03-05AC4D903E05}" type="presOf" srcId="{940A8221-899C-4387-B662-FF299F23D2F7}" destId="{CDFA81AD-BEFE-44C7-BA95-9349C710E516}" srcOrd="0" destOrd="0" presId="urn:microsoft.com/office/officeart/2009/3/layout/HorizontalOrganizationChart"/>
    <dgm:cxn modelId="{B7CFACB8-1ACB-4277-BE39-4B9CA33072EF}" srcId="{09199A6C-D9DD-4EA0-9A3C-44BC0152EEEB}" destId="{940A8221-899C-4387-B662-FF299F23D2F7}" srcOrd="3" destOrd="0" parTransId="{A2E9D1DC-C544-41CA-A766-DE2629A2F48A}" sibTransId="{A21190B2-0A55-4EE2-8667-9F279FA25ACD}"/>
    <dgm:cxn modelId="{643BD4B8-A5B5-4C06-A46D-7642A7717F63}" type="presOf" srcId="{09199A6C-D9DD-4EA0-9A3C-44BC0152EEEB}" destId="{14AE3E9E-FDDA-4770-8370-4D5F472513C8}" srcOrd="1" destOrd="0" presId="urn:microsoft.com/office/officeart/2009/3/layout/HorizontalOrganizationChart"/>
    <dgm:cxn modelId="{B37449C0-0462-4247-88EA-EF4C31E85BF7}" type="presOf" srcId="{28D91865-DB7A-4E33-9AFA-3C6B6DCD1EA0}" destId="{56231D88-8B6F-4CD7-BCE2-914D5AD6A9A4}" srcOrd="0" destOrd="0" presId="urn:microsoft.com/office/officeart/2009/3/layout/HorizontalOrganizationChart"/>
    <dgm:cxn modelId="{8DC183D1-5A93-4981-B664-68F628F843DA}" type="presOf" srcId="{E804ABE1-8C13-4433-9207-679B2C68955F}" destId="{C3CE315A-3152-4445-8E18-17EE43CB4765}" srcOrd="0" destOrd="0" presId="urn:microsoft.com/office/officeart/2009/3/layout/HorizontalOrganizationChart"/>
    <dgm:cxn modelId="{CA3F22DE-B997-4DFA-BF82-661477DBFD25}" type="presParOf" srcId="{56231D88-8B6F-4CD7-BCE2-914D5AD6A9A4}" destId="{2D33CDFB-750B-4547-AF73-B2C6930C481F}" srcOrd="0" destOrd="0" presId="urn:microsoft.com/office/officeart/2009/3/layout/HorizontalOrganizationChart"/>
    <dgm:cxn modelId="{BFB70530-762C-4B5C-8FED-D30FD6425E3E}" type="presParOf" srcId="{2D33CDFB-750B-4547-AF73-B2C6930C481F}" destId="{F936E476-A600-4DC0-992F-623F34B40051}" srcOrd="0" destOrd="0" presId="urn:microsoft.com/office/officeart/2009/3/layout/HorizontalOrganizationChart"/>
    <dgm:cxn modelId="{862096F7-600F-4FDB-BA95-CC6367B1CE81}" type="presParOf" srcId="{F936E476-A600-4DC0-992F-623F34B40051}" destId="{0EFC3592-9B5D-4C1B-9B4B-F6F4C10EF44A}" srcOrd="0" destOrd="0" presId="urn:microsoft.com/office/officeart/2009/3/layout/HorizontalOrganizationChart"/>
    <dgm:cxn modelId="{4301E507-C24E-4F7D-8E95-9B885B87801E}" type="presParOf" srcId="{F936E476-A600-4DC0-992F-623F34B40051}" destId="{14AE3E9E-FDDA-4770-8370-4D5F472513C8}" srcOrd="1" destOrd="0" presId="urn:microsoft.com/office/officeart/2009/3/layout/HorizontalOrganizationChart"/>
    <dgm:cxn modelId="{D2664F69-8180-4722-8FB4-32C17341CA27}" type="presParOf" srcId="{2D33CDFB-750B-4547-AF73-B2C6930C481F}" destId="{708CD1FD-127E-4A7B-8D9C-2E0676853F6C}" srcOrd="1" destOrd="0" presId="urn:microsoft.com/office/officeart/2009/3/layout/HorizontalOrganizationChart"/>
    <dgm:cxn modelId="{C01F4C63-37F1-4270-A759-D8A9AC205434}" type="presParOf" srcId="{708CD1FD-127E-4A7B-8D9C-2E0676853F6C}" destId="{4F287225-8253-44DE-A7C4-853FA4A82D28}" srcOrd="0" destOrd="0" presId="urn:microsoft.com/office/officeart/2009/3/layout/HorizontalOrganizationChart"/>
    <dgm:cxn modelId="{A2799968-CDCE-466F-BEE5-AD2B5FE26745}" type="presParOf" srcId="{708CD1FD-127E-4A7B-8D9C-2E0676853F6C}" destId="{FE513975-C069-4E77-BB91-9A85EFA1DB92}" srcOrd="1" destOrd="0" presId="urn:microsoft.com/office/officeart/2009/3/layout/HorizontalOrganizationChart"/>
    <dgm:cxn modelId="{D9221A27-5EF3-4C77-AECF-5BF94A719DB6}" type="presParOf" srcId="{FE513975-C069-4E77-BB91-9A85EFA1DB92}" destId="{6140523D-91FC-43E7-9A1D-F41075998D8B}" srcOrd="0" destOrd="0" presId="urn:microsoft.com/office/officeart/2009/3/layout/HorizontalOrganizationChart"/>
    <dgm:cxn modelId="{3E4984C6-0F62-4CC0-9968-2388F61095D6}" type="presParOf" srcId="{6140523D-91FC-43E7-9A1D-F41075998D8B}" destId="{976788E5-1D85-4A9F-8153-55BC8385B433}" srcOrd="0" destOrd="0" presId="urn:microsoft.com/office/officeart/2009/3/layout/HorizontalOrganizationChart"/>
    <dgm:cxn modelId="{0DB073C6-F055-4B22-BAC6-4D531F9A7D8B}" type="presParOf" srcId="{6140523D-91FC-43E7-9A1D-F41075998D8B}" destId="{86AC29F3-AB2F-4BC8-90F1-610A14F36488}" srcOrd="1" destOrd="0" presId="urn:microsoft.com/office/officeart/2009/3/layout/HorizontalOrganizationChart"/>
    <dgm:cxn modelId="{E2611A60-289B-4B28-B58A-54315DA0157E}" type="presParOf" srcId="{FE513975-C069-4E77-BB91-9A85EFA1DB92}" destId="{ABF2552E-5850-4447-A4C1-4B6C7DD02ADB}" srcOrd="1" destOrd="0" presId="urn:microsoft.com/office/officeart/2009/3/layout/HorizontalOrganizationChart"/>
    <dgm:cxn modelId="{B8591876-780D-4910-9436-9923EDBF6317}" type="presParOf" srcId="{FE513975-C069-4E77-BB91-9A85EFA1DB92}" destId="{1E14A797-559B-43B1-950D-C049A6E0E863}" srcOrd="2" destOrd="0" presId="urn:microsoft.com/office/officeart/2009/3/layout/HorizontalOrganizationChart"/>
    <dgm:cxn modelId="{B02D5326-84C2-4BCA-AD2D-518D926F02EF}" type="presParOf" srcId="{708CD1FD-127E-4A7B-8D9C-2E0676853F6C}" destId="{A85012E4-7AF7-48F5-9514-EE1561D2A2AF}" srcOrd="2" destOrd="0" presId="urn:microsoft.com/office/officeart/2009/3/layout/HorizontalOrganizationChart"/>
    <dgm:cxn modelId="{75054787-ACDD-4BE5-ADF4-471749CD5500}" type="presParOf" srcId="{708CD1FD-127E-4A7B-8D9C-2E0676853F6C}" destId="{6144D97C-9EEE-40D7-A9E8-7F06BE33EF60}" srcOrd="3" destOrd="0" presId="urn:microsoft.com/office/officeart/2009/3/layout/HorizontalOrganizationChart"/>
    <dgm:cxn modelId="{1E76D8BF-815F-4303-8F69-2BD21662AFD2}" type="presParOf" srcId="{6144D97C-9EEE-40D7-A9E8-7F06BE33EF60}" destId="{74CA2E31-DB8A-42FE-93D8-1117CED64DE6}" srcOrd="0" destOrd="0" presId="urn:microsoft.com/office/officeart/2009/3/layout/HorizontalOrganizationChart"/>
    <dgm:cxn modelId="{69683374-074C-4391-A251-714FF5A46E95}" type="presParOf" srcId="{74CA2E31-DB8A-42FE-93D8-1117CED64DE6}" destId="{C3CE315A-3152-4445-8E18-17EE43CB4765}" srcOrd="0" destOrd="0" presId="urn:microsoft.com/office/officeart/2009/3/layout/HorizontalOrganizationChart"/>
    <dgm:cxn modelId="{4C870E3B-5EDB-4DF9-B624-15A05BC75D29}" type="presParOf" srcId="{74CA2E31-DB8A-42FE-93D8-1117CED64DE6}" destId="{F0CBB357-EF73-4739-8AC8-F204DE14F804}" srcOrd="1" destOrd="0" presId="urn:microsoft.com/office/officeart/2009/3/layout/HorizontalOrganizationChart"/>
    <dgm:cxn modelId="{D17622FC-74A7-4CCC-ADF4-F5239470E589}" type="presParOf" srcId="{6144D97C-9EEE-40D7-A9E8-7F06BE33EF60}" destId="{5C15A214-49BD-42FB-9BC2-D42D6D0EF83E}" srcOrd="1" destOrd="0" presId="urn:microsoft.com/office/officeart/2009/3/layout/HorizontalOrganizationChart"/>
    <dgm:cxn modelId="{580CEDF5-21F7-42F8-98BF-988FB689F926}" type="presParOf" srcId="{6144D97C-9EEE-40D7-A9E8-7F06BE33EF60}" destId="{09219827-4009-4D13-8048-332FFE9B012A}" srcOrd="2" destOrd="0" presId="urn:microsoft.com/office/officeart/2009/3/layout/HorizontalOrganizationChart"/>
    <dgm:cxn modelId="{5C8B3819-407F-4C34-B66F-64CEE5F9C83D}" type="presParOf" srcId="{708CD1FD-127E-4A7B-8D9C-2E0676853F6C}" destId="{39F7FAB1-4F5E-4A74-A460-159C3621B2D2}" srcOrd="4" destOrd="0" presId="urn:microsoft.com/office/officeart/2009/3/layout/HorizontalOrganizationChart"/>
    <dgm:cxn modelId="{5A12EEE7-AEA9-4058-A509-D4A370064725}" type="presParOf" srcId="{708CD1FD-127E-4A7B-8D9C-2E0676853F6C}" destId="{60E16C5E-3AA5-4E77-9E90-D408ABA3A0FA}" srcOrd="5" destOrd="0" presId="urn:microsoft.com/office/officeart/2009/3/layout/HorizontalOrganizationChart"/>
    <dgm:cxn modelId="{87ABB1E1-AFE4-4045-B22A-719ADBC6278A}" type="presParOf" srcId="{60E16C5E-3AA5-4E77-9E90-D408ABA3A0FA}" destId="{DE92BCDC-4334-4A44-88BA-14A46ADDBB5B}" srcOrd="0" destOrd="0" presId="urn:microsoft.com/office/officeart/2009/3/layout/HorizontalOrganizationChart"/>
    <dgm:cxn modelId="{376BD3A7-1B05-4EB8-B198-65442A6D9882}" type="presParOf" srcId="{DE92BCDC-4334-4A44-88BA-14A46ADDBB5B}" destId="{6B8F8FE1-7980-4139-9F2B-47D323671D66}" srcOrd="0" destOrd="0" presId="urn:microsoft.com/office/officeart/2009/3/layout/HorizontalOrganizationChart"/>
    <dgm:cxn modelId="{F51BDFF1-0996-4570-A3D2-60149CD2EEF7}" type="presParOf" srcId="{DE92BCDC-4334-4A44-88BA-14A46ADDBB5B}" destId="{F993A7C6-4476-4C46-BDCE-85AE6C9E90FB}" srcOrd="1" destOrd="0" presId="urn:microsoft.com/office/officeart/2009/3/layout/HorizontalOrganizationChart"/>
    <dgm:cxn modelId="{E4F901DA-EF57-452D-8F3E-22294F024421}" type="presParOf" srcId="{60E16C5E-3AA5-4E77-9E90-D408ABA3A0FA}" destId="{0D74E29F-6F5E-42B5-9375-59B68B5ABE7C}" srcOrd="1" destOrd="0" presId="urn:microsoft.com/office/officeart/2009/3/layout/HorizontalOrganizationChart"/>
    <dgm:cxn modelId="{4ACA0D04-8831-4E00-9960-7B8A27CE9A90}" type="presParOf" srcId="{60E16C5E-3AA5-4E77-9E90-D408ABA3A0FA}" destId="{5C791B21-93B1-42DF-B82F-3C2E17C835CE}" srcOrd="2" destOrd="0" presId="urn:microsoft.com/office/officeart/2009/3/layout/HorizontalOrganizationChart"/>
    <dgm:cxn modelId="{02E820E1-C3C3-4DDE-926D-0DCC5AAC55FD}" type="presParOf" srcId="{708CD1FD-127E-4A7B-8D9C-2E0676853F6C}" destId="{C10FCF10-9049-4B5B-8022-13C48CB05CCE}" srcOrd="6" destOrd="0" presId="urn:microsoft.com/office/officeart/2009/3/layout/HorizontalOrganizationChart"/>
    <dgm:cxn modelId="{9A3654E0-838F-426C-8660-BCE55DA82066}" type="presParOf" srcId="{708CD1FD-127E-4A7B-8D9C-2E0676853F6C}" destId="{42E8F73D-7AE8-4269-8983-E3949E7B88B0}" srcOrd="7" destOrd="0" presId="urn:microsoft.com/office/officeart/2009/3/layout/HorizontalOrganizationChart"/>
    <dgm:cxn modelId="{8C0615BC-0056-4454-B3EE-FAB9EDEC6B0A}" type="presParOf" srcId="{42E8F73D-7AE8-4269-8983-E3949E7B88B0}" destId="{7ACBAE2E-2CC8-4B30-8469-A097E660898B}" srcOrd="0" destOrd="0" presId="urn:microsoft.com/office/officeart/2009/3/layout/HorizontalOrganizationChart"/>
    <dgm:cxn modelId="{ADF81358-017F-4A8C-8E1A-53F7F320083E}" type="presParOf" srcId="{7ACBAE2E-2CC8-4B30-8469-A097E660898B}" destId="{CDFA81AD-BEFE-44C7-BA95-9349C710E516}" srcOrd="0" destOrd="0" presId="urn:microsoft.com/office/officeart/2009/3/layout/HorizontalOrganizationChart"/>
    <dgm:cxn modelId="{CAC96676-92AA-458D-9ADA-1AA7B5D90496}" type="presParOf" srcId="{7ACBAE2E-2CC8-4B30-8469-A097E660898B}" destId="{C13B996D-15AB-4848-BC01-A0693AFBA2CF}" srcOrd="1" destOrd="0" presId="urn:microsoft.com/office/officeart/2009/3/layout/HorizontalOrganizationChart"/>
    <dgm:cxn modelId="{13974F1E-2130-4EF5-9A38-990755E094E1}" type="presParOf" srcId="{42E8F73D-7AE8-4269-8983-E3949E7B88B0}" destId="{82EC82C0-80FC-467B-AE15-C57286D07A72}" srcOrd="1" destOrd="0" presId="urn:microsoft.com/office/officeart/2009/3/layout/HorizontalOrganizationChart"/>
    <dgm:cxn modelId="{862856AE-6963-4CA6-A162-7D2ECC2F0E0D}" type="presParOf" srcId="{42E8F73D-7AE8-4269-8983-E3949E7B88B0}" destId="{51961185-341B-4F0D-B306-0B897762926A}" srcOrd="2" destOrd="0" presId="urn:microsoft.com/office/officeart/2009/3/layout/HorizontalOrganizationChart"/>
    <dgm:cxn modelId="{55957107-4597-450B-8DAD-D62E50C84F42}" type="presParOf" srcId="{2D33CDFB-750B-4547-AF73-B2C6930C481F}" destId="{56D724BC-3FAC-49FD-8D67-AAC03585639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D91865-DB7A-4E33-9AFA-3C6B6DCD1EA0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9199A6C-D9DD-4EA0-9A3C-44BC0152EEEB}">
      <dgm:prSet phldrT="[Text]"/>
      <dgm:spPr/>
      <dgm:t>
        <a:bodyPr/>
        <a:lstStyle/>
        <a:p>
          <a:r>
            <a:rPr lang="en-GB" dirty="0"/>
            <a:t>Organisation / Procrastination</a:t>
          </a:r>
        </a:p>
      </dgm:t>
    </dgm:pt>
    <dgm:pt modelId="{C1B5A42D-AF73-4D70-9B18-D2E65CF3F8EE}" type="parTrans" cxnId="{B5B17F36-DA70-4DF7-A360-25135F8ACB1B}">
      <dgm:prSet/>
      <dgm:spPr/>
      <dgm:t>
        <a:bodyPr/>
        <a:lstStyle/>
        <a:p>
          <a:endParaRPr lang="en-GB"/>
        </a:p>
      </dgm:t>
    </dgm:pt>
    <dgm:pt modelId="{0FAF4CB0-8A76-4D25-9514-2504A8C0146F}" type="sibTrans" cxnId="{B5B17F36-DA70-4DF7-A360-25135F8ACB1B}">
      <dgm:prSet/>
      <dgm:spPr/>
      <dgm:t>
        <a:bodyPr/>
        <a:lstStyle/>
        <a:p>
          <a:endParaRPr lang="en-GB"/>
        </a:p>
      </dgm:t>
    </dgm:pt>
    <dgm:pt modelId="{2BEE41D5-5F37-4BEA-83F6-391AB10FDD3B}">
      <dgm:prSet phldrT="[Text]"/>
      <dgm:spPr/>
      <dgm:t>
        <a:bodyPr/>
        <a:lstStyle/>
        <a:p>
          <a:r>
            <a:rPr lang="en-GB" dirty="0"/>
            <a:t>Regular Meetings</a:t>
          </a:r>
        </a:p>
      </dgm:t>
    </dgm:pt>
    <dgm:pt modelId="{59D9AB3E-77A0-4605-A51D-F050DCC38352}" type="parTrans" cxnId="{BABA804E-BFF7-4CA5-A6B1-C1E8DBAFD86D}">
      <dgm:prSet/>
      <dgm:spPr/>
      <dgm:t>
        <a:bodyPr/>
        <a:lstStyle/>
        <a:p>
          <a:endParaRPr lang="en-GB"/>
        </a:p>
      </dgm:t>
    </dgm:pt>
    <dgm:pt modelId="{02E3A1C9-519B-4BFC-BFDF-C563A990675D}" type="sibTrans" cxnId="{BABA804E-BFF7-4CA5-A6B1-C1E8DBAFD86D}">
      <dgm:prSet/>
      <dgm:spPr/>
      <dgm:t>
        <a:bodyPr/>
        <a:lstStyle/>
        <a:p>
          <a:endParaRPr lang="en-GB"/>
        </a:p>
      </dgm:t>
    </dgm:pt>
    <dgm:pt modelId="{E804ABE1-8C13-4433-9207-679B2C68955F}">
      <dgm:prSet phldrT="[Text]"/>
      <dgm:spPr/>
      <dgm:t>
        <a:bodyPr/>
        <a:lstStyle/>
        <a:p>
          <a:r>
            <a:rPr lang="en-GB" dirty="0"/>
            <a:t>Pre/Post meeting prep slots</a:t>
          </a:r>
        </a:p>
      </dgm:t>
    </dgm:pt>
    <dgm:pt modelId="{F9FFC67F-DBF3-4C1F-8D2A-FA30A9C41DBC}" type="parTrans" cxnId="{E013C370-101E-4F0F-BD7A-E4E888DD871A}">
      <dgm:prSet/>
      <dgm:spPr/>
      <dgm:t>
        <a:bodyPr/>
        <a:lstStyle/>
        <a:p>
          <a:endParaRPr lang="en-GB"/>
        </a:p>
      </dgm:t>
    </dgm:pt>
    <dgm:pt modelId="{694808CA-0FC6-4C68-AAC8-ED1D1059E1E0}" type="sibTrans" cxnId="{E013C370-101E-4F0F-BD7A-E4E888DD871A}">
      <dgm:prSet/>
      <dgm:spPr/>
      <dgm:t>
        <a:bodyPr/>
        <a:lstStyle/>
        <a:p>
          <a:endParaRPr lang="en-GB"/>
        </a:p>
      </dgm:t>
    </dgm:pt>
    <dgm:pt modelId="{313E5FB7-1CBD-4F71-A2B9-C6F83F31F3DF}">
      <dgm:prSet phldrT="[Text]"/>
      <dgm:spPr/>
      <dgm:t>
        <a:bodyPr/>
        <a:lstStyle/>
        <a:p>
          <a:r>
            <a:rPr lang="en-GB" dirty="0"/>
            <a:t>Calendar scheduling</a:t>
          </a:r>
        </a:p>
      </dgm:t>
    </dgm:pt>
    <dgm:pt modelId="{C19E0C1C-6D4F-4EE3-A863-5575EA912434}" type="parTrans" cxnId="{DDDF494A-B628-45EB-95BB-A8B65349C52C}">
      <dgm:prSet/>
      <dgm:spPr/>
      <dgm:t>
        <a:bodyPr/>
        <a:lstStyle/>
        <a:p>
          <a:endParaRPr lang="en-GB"/>
        </a:p>
      </dgm:t>
    </dgm:pt>
    <dgm:pt modelId="{22A3F377-FBD8-4C0A-99D4-698F26A4218C}" type="sibTrans" cxnId="{DDDF494A-B628-45EB-95BB-A8B65349C52C}">
      <dgm:prSet/>
      <dgm:spPr/>
      <dgm:t>
        <a:bodyPr/>
        <a:lstStyle/>
        <a:p>
          <a:endParaRPr lang="en-GB"/>
        </a:p>
      </dgm:t>
    </dgm:pt>
    <dgm:pt modelId="{940A8221-899C-4387-B662-FF299F23D2F7}">
      <dgm:prSet phldrT="[Text]"/>
      <dgm:spPr/>
      <dgm:t>
        <a:bodyPr/>
        <a:lstStyle/>
        <a:p>
          <a:r>
            <a:rPr lang="en-GB" dirty="0"/>
            <a:t>Pomodoro</a:t>
          </a:r>
        </a:p>
      </dgm:t>
    </dgm:pt>
    <dgm:pt modelId="{A21190B2-0A55-4EE2-8667-9F279FA25ACD}" type="sibTrans" cxnId="{B7CFACB8-1ACB-4277-BE39-4B9CA33072EF}">
      <dgm:prSet/>
      <dgm:spPr/>
      <dgm:t>
        <a:bodyPr/>
        <a:lstStyle/>
        <a:p>
          <a:endParaRPr lang="en-GB"/>
        </a:p>
      </dgm:t>
    </dgm:pt>
    <dgm:pt modelId="{A2E9D1DC-C544-41CA-A766-DE2629A2F48A}" type="parTrans" cxnId="{B7CFACB8-1ACB-4277-BE39-4B9CA33072EF}">
      <dgm:prSet/>
      <dgm:spPr/>
      <dgm:t>
        <a:bodyPr/>
        <a:lstStyle/>
        <a:p>
          <a:endParaRPr lang="en-GB"/>
        </a:p>
      </dgm:t>
    </dgm:pt>
    <dgm:pt modelId="{82D9CE49-266A-4FEF-9929-9238C0A5D45E}">
      <dgm:prSet phldrT="[Text]"/>
      <dgm:spPr/>
      <dgm:t>
        <a:bodyPr/>
        <a:lstStyle/>
        <a:p>
          <a:r>
            <a:rPr lang="en-GB" dirty="0"/>
            <a:t>Task lists / apps</a:t>
          </a:r>
        </a:p>
      </dgm:t>
    </dgm:pt>
    <dgm:pt modelId="{3BD16131-0434-45BE-ABD2-F2C6C9760B74}" type="parTrans" cxnId="{0E121776-FB91-4CEE-8AF1-34D5EF28886A}">
      <dgm:prSet/>
      <dgm:spPr/>
      <dgm:t>
        <a:bodyPr/>
        <a:lstStyle/>
        <a:p>
          <a:endParaRPr lang="en-GB"/>
        </a:p>
      </dgm:t>
    </dgm:pt>
    <dgm:pt modelId="{742AC924-5741-422A-825E-224540D31500}" type="sibTrans" cxnId="{0E121776-FB91-4CEE-8AF1-34D5EF28886A}">
      <dgm:prSet/>
      <dgm:spPr/>
      <dgm:t>
        <a:bodyPr/>
        <a:lstStyle/>
        <a:p>
          <a:endParaRPr lang="en-GB"/>
        </a:p>
      </dgm:t>
    </dgm:pt>
    <dgm:pt modelId="{56231D88-8B6F-4CD7-BCE2-914D5AD6A9A4}" type="pres">
      <dgm:prSet presAssocID="{28D91865-DB7A-4E33-9AFA-3C6B6DCD1E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D33CDFB-750B-4547-AF73-B2C6930C481F}" type="pres">
      <dgm:prSet presAssocID="{09199A6C-D9DD-4EA0-9A3C-44BC0152EEEB}" presName="hierRoot1" presStyleCnt="0">
        <dgm:presLayoutVars>
          <dgm:hierBranch val="init"/>
        </dgm:presLayoutVars>
      </dgm:prSet>
      <dgm:spPr/>
    </dgm:pt>
    <dgm:pt modelId="{F936E476-A600-4DC0-992F-623F34B40051}" type="pres">
      <dgm:prSet presAssocID="{09199A6C-D9DD-4EA0-9A3C-44BC0152EEEB}" presName="rootComposite1" presStyleCnt="0"/>
      <dgm:spPr/>
    </dgm:pt>
    <dgm:pt modelId="{0EFC3592-9B5D-4C1B-9B4B-F6F4C10EF44A}" type="pres">
      <dgm:prSet presAssocID="{09199A6C-D9DD-4EA0-9A3C-44BC0152EEEB}" presName="rootText1" presStyleLbl="node0" presStyleIdx="0" presStyleCnt="1">
        <dgm:presLayoutVars>
          <dgm:chPref val="3"/>
        </dgm:presLayoutVars>
      </dgm:prSet>
      <dgm:spPr/>
    </dgm:pt>
    <dgm:pt modelId="{14AE3E9E-FDDA-4770-8370-4D5F472513C8}" type="pres">
      <dgm:prSet presAssocID="{09199A6C-D9DD-4EA0-9A3C-44BC0152EEEB}" presName="rootConnector1" presStyleLbl="node1" presStyleIdx="0" presStyleCnt="0"/>
      <dgm:spPr/>
    </dgm:pt>
    <dgm:pt modelId="{708CD1FD-127E-4A7B-8D9C-2E0676853F6C}" type="pres">
      <dgm:prSet presAssocID="{09199A6C-D9DD-4EA0-9A3C-44BC0152EEEB}" presName="hierChild2" presStyleCnt="0"/>
      <dgm:spPr/>
    </dgm:pt>
    <dgm:pt modelId="{4F287225-8253-44DE-A7C4-853FA4A82D28}" type="pres">
      <dgm:prSet presAssocID="{59D9AB3E-77A0-4605-A51D-F050DCC38352}" presName="Name64" presStyleLbl="parChTrans1D2" presStyleIdx="0" presStyleCnt="5"/>
      <dgm:spPr/>
    </dgm:pt>
    <dgm:pt modelId="{FE513975-C069-4E77-BB91-9A85EFA1DB92}" type="pres">
      <dgm:prSet presAssocID="{2BEE41D5-5F37-4BEA-83F6-391AB10FDD3B}" presName="hierRoot2" presStyleCnt="0">
        <dgm:presLayoutVars>
          <dgm:hierBranch val="init"/>
        </dgm:presLayoutVars>
      </dgm:prSet>
      <dgm:spPr/>
    </dgm:pt>
    <dgm:pt modelId="{6140523D-91FC-43E7-9A1D-F41075998D8B}" type="pres">
      <dgm:prSet presAssocID="{2BEE41D5-5F37-4BEA-83F6-391AB10FDD3B}" presName="rootComposite" presStyleCnt="0"/>
      <dgm:spPr/>
    </dgm:pt>
    <dgm:pt modelId="{976788E5-1D85-4A9F-8153-55BC8385B433}" type="pres">
      <dgm:prSet presAssocID="{2BEE41D5-5F37-4BEA-83F6-391AB10FDD3B}" presName="rootText" presStyleLbl="node2" presStyleIdx="0" presStyleCnt="5">
        <dgm:presLayoutVars>
          <dgm:chPref val="3"/>
        </dgm:presLayoutVars>
      </dgm:prSet>
      <dgm:spPr/>
    </dgm:pt>
    <dgm:pt modelId="{86AC29F3-AB2F-4BC8-90F1-610A14F36488}" type="pres">
      <dgm:prSet presAssocID="{2BEE41D5-5F37-4BEA-83F6-391AB10FDD3B}" presName="rootConnector" presStyleLbl="node2" presStyleIdx="0" presStyleCnt="5"/>
      <dgm:spPr/>
    </dgm:pt>
    <dgm:pt modelId="{ABF2552E-5850-4447-A4C1-4B6C7DD02ADB}" type="pres">
      <dgm:prSet presAssocID="{2BEE41D5-5F37-4BEA-83F6-391AB10FDD3B}" presName="hierChild4" presStyleCnt="0"/>
      <dgm:spPr/>
    </dgm:pt>
    <dgm:pt modelId="{1E14A797-559B-43B1-950D-C049A6E0E863}" type="pres">
      <dgm:prSet presAssocID="{2BEE41D5-5F37-4BEA-83F6-391AB10FDD3B}" presName="hierChild5" presStyleCnt="0"/>
      <dgm:spPr/>
    </dgm:pt>
    <dgm:pt modelId="{A85012E4-7AF7-48F5-9514-EE1561D2A2AF}" type="pres">
      <dgm:prSet presAssocID="{F9FFC67F-DBF3-4C1F-8D2A-FA30A9C41DBC}" presName="Name64" presStyleLbl="parChTrans1D2" presStyleIdx="1" presStyleCnt="5"/>
      <dgm:spPr/>
    </dgm:pt>
    <dgm:pt modelId="{6144D97C-9EEE-40D7-A9E8-7F06BE33EF60}" type="pres">
      <dgm:prSet presAssocID="{E804ABE1-8C13-4433-9207-679B2C68955F}" presName="hierRoot2" presStyleCnt="0">
        <dgm:presLayoutVars>
          <dgm:hierBranch val="init"/>
        </dgm:presLayoutVars>
      </dgm:prSet>
      <dgm:spPr/>
    </dgm:pt>
    <dgm:pt modelId="{74CA2E31-DB8A-42FE-93D8-1117CED64DE6}" type="pres">
      <dgm:prSet presAssocID="{E804ABE1-8C13-4433-9207-679B2C68955F}" presName="rootComposite" presStyleCnt="0"/>
      <dgm:spPr/>
    </dgm:pt>
    <dgm:pt modelId="{C3CE315A-3152-4445-8E18-17EE43CB4765}" type="pres">
      <dgm:prSet presAssocID="{E804ABE1-8C13-4433-9207-679B2C68955F}" presName="rootText" presStyleLbl="node2" presStyleIdx="1" presStyleCnt="5">
        <dgm:presLayoutVars>
          <dgm:chPref val="3"/>
        </dgm:presLayoutVars>
      </dgm:prSet>
      <dgm:spPr/>
    </dgm:pt>
    <dgm:pt modelId="{F0CBB357-EF73-4739-8AC8-F204DE14F804}" type="pres">
      <dgm:prSet presAssocID="{E804ABE1-8C13-4433-9207-679B2C68955F}" presName="rootConnector" presStyleLbl="node2" presStyleIdx="1" presStyleCnt="5"/>
      <dgm:spPr/>
    </dgm:pt>
    <dgm:pt modelId="{5C15A214-49BD-42FB-9BC2-D42D6D0EF83E}" type="pres">
      <dgm:prSet presAssocID="{E804ABE1-8C13-4433-9207-679B2C68955F}" presName="hierChild4" presStyleCnt="0"/>
      <dgm:spPr/>
    </dgm:pt>
    <dgm:pt modelId="{09219827-4009-4D13-8048-332FFE9B012A}" type="pres">
      <dgm:prSet presAssocID="{E804ABE1-8C13-4433-9207-679B2C68955F}" presName="hierChild5" presStyleCnt="0"/>
      <dgm:spPr/>
    </dgm:pt>
    <dgm:pt modelId="{39F7FAB1-4F5E-4A74-A460-159C3621B2D2}" type="pres">
      <dgm:prSet presAssocID="{C19E0C1C-6D4F-4EE3-A863-5575EA912434}" presName="Name64" presStyleLbl="parChTrans1D2" presStyleIdx="2" presStyleCnt="5"/>
      <dgm:spPr/>
    </dgm:pt>
    <dgm:pt modelId="{60E16C5E-3AA5-4E77-9E90-D408ABA3A0FA}" type="pres">
      <dgm:prSet presAssocID="{313E5FB7-1CBD-4F71-A2B9-C6F83F31F3DF}" presName="hierRoot2" presStyleCnt="0">
        <dgm:presLayoutVars>
          <dgm:hierBranch val="init"/>
        </dgm:presLayoutVars>
      </dgm:prSet>
      <dgm:spPr/>
    </dgm:pt>
    <dgm:pt modelId="{DE92BCDC-4334-4A44-88BA-14A46ADDBB5B}" type="pres">
      <dgm:prSet presAssocID="{313E5FB7-1CBD-4F71-A2B9-C6F83F31F3DF}" presName="rootComposite" presStyleCnt="0"/>
      <dgm:spPr/>
    </dgm:pt>
    <dgm:pt modelId="{6B8F8FE1-7980-4139-9F2B-47D323671D66}" type="pres">
      <dgm:prSet presAssocID="{313E5FB7-1CBD-4F71-A2B9-C6F83F31F3DF}" presName="rootText" presStyleLbl="node2" presStyleIdx="2" presStyleCnt="5">
        <dgm:presLayoutVars>
          <dgm:chPref val="3"/>
        </dgm:presLayoutVars>
      </dgm:prSet>
      <dgm:spPr/>
    </dgm:pt>
    <dgm:pt modelId="{F993A7C6-4476-4C46-BDCE-85AE6C9E90FB}" type="pres">
      <dgm:prSet presAssocID="{313E5FB7-1CBD-4F71-A2B9-C6F83F31F3DF}" presName="rootConnector" presStyleLbl="node2" presStyleIdx="2" presStyleCnt="5"/>
      <dgm:spPr/>
    </dgm:pt>
    <dgm:pt modelId="{0D74E29F-6F5E-42B5-9375-59B68B5ABE7C}" type="pres">
      <dgm:prSet presAssocID="{313E5FB7-1CBD-4F71-A2B9-C6F83F31F3DF}" presName="hierChild4" presStyleCnt="0"/>
      <dgm:spPr/>
    </dgm:pt>
    <dgm:pt modelId="{5C791B21-93B1-42DF-B82F-3C2E17C835CE}" type="pres">
      <dgm:prSet presAssocID="{313E5FB7-1CBD-4F71-A2B9-C6F83F31F3DF}" presName="hierChild5" presStyleCnt="0"/>
      <dgm:spPr/>
    </dgm:pt>
    <dgm:pt modelId="{C10FCF10-9049-4B5B-8022-13C48CB05CCE}" type="pres">
      <dgm:prSet presAssocID="{A2E9D1DC-C544-41CA-A766-DE2629A2F48A}" presName="Name64" presStyleLbl="parChTrans1D2" presStyleIdx="3" presStyleCnt="5"/>
      <dgm:spPr/>
    </dgm:pt>
    <dgm:pt modelId="{42E8F73D-7AE8-4269-8983-E3949E7B88B0}" type="pres">
      <dgm:prSet presAssocID="{940A8221-899C-4387-B662-FF299F23D2F7}" presName="hierRoot2" presStyleCnt="0">
        <dgm:presLayoutVars>
          <dgm:hierBranch val="init"/>
        </dgm:presLayoutVars>
      </dgm:prSet>
      <dgm:spPr/>
    </dgm:pt>
    <dgm:pt modelId="{7ACBAE2E-2CC8-4B30-8469-A097E660898B}" type="pres">
      <dgm:prSet presAssocID="{940A8221-899C-4387-B662-FF299F23D2F7}" presName="rootComposite" presStyleCnt="0"/>
      <dgm:spPr/>
    </dgm:pt>
    <dgm:pt modelId="{CDFA81AD-BEFE-44C7-BA95-9349C710E516}" type="pres">
      <dgm:prSet presAssocID="{940A8221-899C-4387-B662-FF299F23D2F7}" presName="rootText" presStyleLbl="node2" presStyleIdx="3" presStyleCnt="5">
        <dgm:presLayoutVars>
          <dgm:chPref val="3"/>
        </dgm:presLayoutVars>
      </dgm:prSet>
      <dgm:spPr/>
    </dgm:pt>
    <dgm:pt modelId="{C13B996D-15AB-4848-BC01-A0693AFBA2CF}" type="pres">
      <dgm:prSet presAssocID="{940A8221-899C-4387-B662-FF299F23D2F7}" presName="rootConnector" presStyleLbl="node2" presStyleIdx="3" presStyleCnt="5"/>
      <dgm:spPr/>
    </dgm:pt>
    <dgm:pt modelId="{82EC82C0-80FC-467B-AE15-C57286D07A72}" type="pres">
      <dgm:prSet presAssocID="{940A8221-899C-4387-B662-FF299F23D2F7}" presName="hierChild4" presStyleCnt="0"/>
      <dgm:spPr/>
    </dgm:pt>
    <dgm:pt modelId="{51961185-341B-4F0D-B306-0B897762926A}" type="pres">
      <dgm:prSet presAssocID="{940A8221-899C-4387-B662-FF299F23D2F7}" presName="hierChild5" presStyleCnt="0"/>
      <dgm:spPr/>
    </dgm:pt>
    <dgm:pt modelId="{536B0BBF-27B8-477D-8558-CB7578670FC4}" type="pres">
      <dgm:prSet presAssocID="{3BD16131-0434-45BE-ABD2-F2C6C9760B74}" presName="Name64" presStyleLbl="parChTrans1D2" presStyleIdx="4" presStyleCnt="5"/>
      <dgm:spPr/>
    </dgm:pt>
    <dgm:pt modelId="{8E4CF0A8-7DE2-473D-8152-A989C37EA519}" type="pres">
      <dgm:prSet presAssocID="{82D9CE49-266A-4FEF-9929-9238C0A5D45E}" presName="hierRoot2" presStyleCnt="0">
        <dgm:presLayoutVars>
          <dgm:hierBranch val="init"/>
        </dgm:presLayoutVars>
      </dgm:prSet>
      <dgm:spPr/>
    </dgm:pt>
    <dgm:pt modelId="{C298A350-3556-4DD1-838B-A5975E20DAF3}" type="pres">
      <dgm:prSet presAssocID="{82D9CE49-266A-4FEF-9929-9238C0A5D45E}" presName="rootComposite" presStyleCnt="0"/>
      <dgm:spPr/>
    </dgm:pt>
    <dgm:pt modelId="{73DC2A78-890F-4F52-844C-618823D0DC9A}" type="pres">
      <dgm:prSet presAssocID="{82D9CE49-266A-4FEF-9929-9238C0A5D45E}" presName="rootText" presStyleLbl="node2" presStyleIdx="4" presStyleCnt="5">
        <dgm:presLayoutVars>
          <dgm:chPref val="3"/>
        </dgm:presLayoutVars>
      </dgm:prSet>
      <dgm:spPr/>
    </dgm:pt>
    <dgm:pt modelId="{74F9CD39-8D9C-4836-A436-6BCACA2F2A14}" type="pres">
      <dgm:prSet presAssocID="{82D9CE49-266A-4FEF-9929-9238C0A5D45E}" presName="rootConnector" presStyleLbl="node2" presStyleIdx="4" presStyleCnt="5"/>
      <dgm:spPr/>
    </dgm:pt>
    <dgm:pt modelId="{F5A7DE46-8D6E-4ACA-B94F-0E06DD3BEA08}" type="pres">
      <dgm:prSet presAssocID="{82D9CE49-266A-4FEF-9929-9238C0A5D45E}" presName="hierChild4" presStyleCnt="0"/>
      <dgm:spPr/>
    </dgm:pt>
    <dgm:pt modelId="{903B2B1E-076B-4F74-A22F-8F711DC28F98}" type="pres">
      <dgm:prSet presAssocID="{82D9CE49-266A-4FEF-9929-9238C0A5D45E}" presName="hierChild5" presStyleCnt="0"/>
      <dgm:spPr/>
    </dgm:pt>
    <dgm:pt modelId="{56D724BC-3FAC-49FD-8D67-AAC035856390}" type="pres">
      <dgm:prSet presAssocID="{09199A6C-D9DD-4EA0-9A3C-44BC0152EEEB}" presName="hierChild3" presStyleCnt="0"/>
      <dgm:spPr/>
    </dgm:pt>
  </dgm:ptLst>
  <dgm:cxnLst>
    <dgm:cxn modelId="{3F028E0E-79E4-4C01-9BC2-EBB97E155EC3}" type="presOf" srcId="{59D9AB3E-77A0-4605-A51D-F050DCC38352}" destId="{4F287225-8253-44DE-A7C4-853FA4A82D28}" srcOrd="0" destOrd="0" presId="urn:microsoft.com/office/officeart/2009/3/layout/HorizontalOrganizationChart"/>
    <dgm:cxn modelId="{4BBB8A10-6427-4E91-9EDD-1275CC5229BE}" type="presOf" srcId="{A2E9D1DC-C544-41CA-A766-DE2629A2F48A}" destId="{C10FCF10-9049-4B5B-8022-13C48CB05CCE}" srcOrd="0" destOrd="0" presId="urn:microsoft.com/office/officeart/2009/3/layout/HorizontalOrganizationChart"/>
    <dgm:cxn modelId="{7D7C7D1F-4BE7-4B44-B5A4-5D7852311D64}" type="presOf" srcId="{940A8221-899C-4387-B662-FF299F23D2F7}" destId="{C13B996D-15AB-4848-BC01-A0693AFBA2CF}" srcOrd="1" destOrd="0" presId="urn:microsoft.com/office/officeart/2009/3/layout/HorizontalOrganizationChart"/>
    <dgm:cxn modelId="{489DA521-F947-4C75-95E9-BB420DB0D720}" type="presOf" srcId="{313E5FB7-1CBD-4F71-A2B9-C6F83F31F3DF}" destId="{F993A7C6-4476-4C46-BDCE-85AE6C9E90FB}" srcOrd="1" destOrd="0" presId="urn:microsoft.com/office/officeart/2009/3/layout/HorizontalOrganizationChart"/>
    <dgm:cxn modelId="{C37E6F27-0D58-4091-8AD7-B9197298D190}" type="presOf" srcId="{C19E0C1C-6D4F-4EE3-A863-5575EA912434}" destId="{39F7FAB1-4F5E-4A74-A460-159C3621B2D2}" srcOrd="0" destOrd="0" presId="urn:microsoft.com/office/officeart/2009/3/layout/HorizontalOrganizationChart"/>
    <dgm:cxn modelId="{B5B17F36-DA70-4DF7-A360-25135F8ACB1B}" srcId="{28D91865-DB7A-4E33-9AFA-3C6B6DCD1EA0}" destId="{09199A6C-D9DD-4EA0-9A3C-44BC0152EEEB}" srcOrd="0" destOrd="0" parTransId="{C1B5A42D-AF73-4D70-9B18-D2E65CF3F8EE}" sibTransId="{0FAF4CB0-8A76-4D25-9514-2504A8C0146F}"/>
    <dgm:cxn modelId="{AC750D3C-55E4-42DC-9EF5-352A2E5129B1}" type="presOf" srcId="{F9FFC67F-DBF3-4C1F-8D2A-FA30A9C41DBC}" destId="{A85012E4-7AF7-48F5-9514-EE1561D2A2AF}" srcOrd="0" destOrd="0" presId="urn:microsoft.com/office/officeart/2009/3/layout/HorizontalOrganizationChart"/>
    <dgm:cxn modelId="{431F973D-B112-401C-9F0A-7A4339EE356D}" type="presOf" srcId="{82D9CE49-266A-4FEF-9929-9238C0A5D45E}" destId="{74F9CD39-8D9C-4836-A436-6BCACA2F2A14}" srcOrd="1" destOrd="0" presId="urn:microsoft.com/office/officeart/2009/3/layout/HorizontalOrganizationChart"/>
    <dgm:cxn modelId="{C997A33D-B8D1-4069-ACBA-0315D08903A8}" type="presOf" srcId="{2BEE41D5-5F37-4BEA-83F6-391AB10FDD3B}" destId="{976788E5-1D85-4A9F-8153-55BC8385B433}" srcOrd="0" destOrd="0" presId="urn:microsoft.com/office/officeart/2009/3/layout/HorizontalOrganizationChart"/>
    <dgm:cxn modelId="{B3BD0940-4D1D-4C46-904C-ADE8534C9384}" type="presOf" srcId="{313E5FB7-1CBD-4F71-A2B9-C6F83F31F3DF}" destId="{6B8F8FE1-7980-4139-9F2B-47D323671D66}" srcOrd="0" destOrd="0" presId="urn:microsoft.com/office/officeart/2009/3/layout/HorizontalOrganizationChart"/>
    <dgm:cxn modelId="{DDDF494A-B628-45EB-95BB-A8B65349C52C}" srcId="{09199A6C-D9DD-4EA0-9A3C-44BC0152EEEB}" destId="{313E5FB7-1CBD-4F71-A2B9-C6F83F31F3DF}" srcOrd="2" destOrd="0" parTransId="{C19E0C1C-6D4F-4EE3-A863-5575EA912434}" sibTransId="{22A3F377-FBD8-4C0A-99D4-698F26A4218C}"/>
    <dgm:cxn modelId="{BABA804E-BFF7-4CA5-A6B1-C1E8DBAFD86D}" srcId="{09199A6C-D9DD-4EA0-9A3C-44BC0152EEEB}" destId="{2BEE41D5-5F37-4BEA-83F6-391AB10FDD3B}" srcOrd="0" destOrd="0" parTransId="{59D9AB3E-77A0-4605-A51D-F050DCC38352}" sibTransId="{02E3A1C9-519B-4BFC-BFDF-C563A990675D}"/>
    <dgm:cxn modelId="{E013C370-101E-4F0F-BD7A-E4E888DD871A}" srcId="{09199A6C-D9DD-4EA0-9A3C-44BC0152EEEB}" destId="{E804ABE1-8C13-4433-9207-679B2C68955F}" srcOrd="1" destOrd="0" parTransId="{F9FFC67F-DBF3-4C1F-8D2A-FA30A9C41DBC}" sibTransId="{694808CA-0FC6-4C68-AAC8-ED1D1059E1E0}"/>
    <dgm:cxn modelId="{0E121776-FB91-4CEE-8AF1-34D5EF28886A}" srcId="{09199A6C-D9DD-4EA0-9A3C-44BC0152EEEB}" destId="{82D9CE49-266A-4FEF-9929-9238C0A5D45E}" srcOrd="4" destOrd="0" parTransId="{3BD16131-0434-45BE-ABD2-F2C6C9760B74}" sibTransId="{742AC924-5741-422A-825E-224540D31500}"/>
    <dgm:cxn modelId="{DCE33176-C62A-463A-B70C-5DE8D4E17861}" type="presOf" srcId="{09199A6C-D9DD-4EA0-9A3C-44BC0152EEEB}" destId="{0EFC3592-9B5D-4C1B-9B4B-F6F4C10EF44A}" srcOrd="0" destOrd="0" presId="urn:microsoft.com/office/officeart/2009/3/layout/HorizontalOrganizationChart"/>
    <dgm:cxn modelId="{8432EA77-EB95-449C-B774-714C3CA6FA11}" type="presOf" srcId="{E804ABE1-8C13-4433-9207-679B2C68955F}" destId="{F0CBB357-EF73-4739-8AC8-F204DE14F804}" srcOrd="1" destOrd="0" presId="urn:microsoft.com/office/officeart/2009/3/layout/HorizontalOrganizationChart"/>
    <dgm:cxn modelId="{3F1F179D-75ED-47DE-B5F7-3D10E139AAFE}" type="presOf" srcId="{2BEE41D5-5F37-4BEA-83F6-391AB10FDD3B}" destId="{86AC29F3-AB2F-4BC8-90F1-610A14F36488}" srcOrd="1" destOrd="0" presId="urn:microsoft.com/office/officeart/2009/3/layout/HorizontalOrganizationChart"/>
    <dgm:cxn modelId="{968465AB-1F1E-47A0-BB03-05AC4D903E05}" type="presOf" srcId="{940A8221-899C-4387-B662-FF299F23D2F7}" destId="{CDFA81AD-BEFE-44C7-BA95-9349C710E516}" srcOrd="0" destOrd="0" presId="urn:microsoft.com/office/officeart/2009/3/layout/HorizontalOrganizationChart"/>
    <dgm:cxn modelId="{B7CFACB8-1ACB-4277-BE39-4B9CA33072EF}" srcId="{09199A6C-D9DD-4EA0-9A3C-44BC0152EEEB}" destId="{940A8221-899C-4387-B662-FF299F23D2F7}" srcOrd="3" destOrd="0" parTransId="{A2E9D1DC-C544-41CA-A766-DE2629A2F48A}" sibTransId="{A21190B2-0A55-4EE2-8667-9F279FA25ACD}"/>
    <dgm:cxn modelId="{643BD4B8-A5B5-4C06-A46D-7642A7717F63}" type="presOf" srcId="{09199A6C-D9DD-4EA0-9A3C-44BC0152EEEB}" destId="{14AE3E9E-FDDA-4770-8370-4D5F472513C8}" srcOrd="1" destOrd="0" presId="urn:microsoft.com/office/officeart/2009/3/layout/HorizontalOrganizationChart"/>
    <dgm:cxn modelId="{B37449C0-0462-4247-88EA-EF4C31E85BF7}" type="presOf" srcId="{28D91865-DB7A-4E33-9AFA-3C6B6DCD1EA0}" destId="{56231D88-8B6F-4CD7-BCE2-914D5AD6A9A4}" srcOrd="0" destOrd="0" presId="urn:microsoft.com/office/officeart/2009/3/layout/HorizontalOrganizationChart"/>
    <dgm:cxn modelId="{8DC183D1-5A93-4981-B664-68F628F843DA}" type="presOf" srcId="{E804ABE1-8C13-4433-9207-679B2C68955F}" destId="{C3CE315A-3152-4445-8E18-17EE43CB4765}" srcOrd="0" destOrd="0" presId="urn:microsoft.com/office/officeart/2009/3/layout/HorizontalOrganizationChart"/>
    <dgm:cxn modelId="{05D5E2E3-687F-4E6B-85A1-E6AE81C215C4}" type="presOf" srcId="{3BD16131-0434-45BE-ABD2-F2C6C9760B74}" destId="{536B0BBF-27B8-477D-8558-CB7578670FC4}" srcOrd="0" destOrd="0" presId="urn:microsoft.com/office/officeart/2009/3/layout/HorizontalOrganizationChart"/>
    <dgm:cxn modelId="{BAFB84E7-110A-4991-8158-8AC47F0B6B3D}" type="presOf" srcId="{82D9CE49-266A-4FEF-9929-9238C0A5D45E}" destId="{73DC2A78-890F-4F52-844C-618823D0DC9A}" srcOrd="0" destOrd="0" presId="urn:microsoft.com/office/officeart/2009/3/layout/HorizontalOrganizationChart"/>
    <dgm:cxn modelId="{CA3F22DE-B997-4DFA-BF82-661477DBFD25}" type="presParOf" srcId="{56231D88-8B6F-4CD7-BCE2-914D5AD6A9A4}" destId="{2D33CDFB-750B-4547-AF73-B2C6930C481F}" srcOrd="0" destOrd="0" presId="urn:microsoft.com/office/officeart/2009/3/layout/HorizontalOrganizationChart"/>
    <dgm:cxn modelId="{BFB70530-762C-4B5C-8FED-D30FD6425E3E}" type="presParOf" srcId="{2D33CDFB-750B-4547-AF73-B2C6930C481F}" destId="{F936E476-A600-4DC0-992F-623F34B40051}" srcOrd="0" destOrd="0" presId="urn:microsoft.com/office/officeart/2009/3/layout/HorizontalOrganizationChart"/>
    <dgm:cxn modelId="{862096F7-600F-4FDB-BA95-CC6367B1CE81}" type="presParOf" srcId="{F936E476-A600-4DC0-992F-623F34B40051}" destId="{0EFC3592-9B5D-4C1B-9B4B-F6F4C10EF44A}" srcOrd="0" destOrd="0" presId="urn:microsoft.com/office/officeart/2009/3/layout/HorizontalOrganizationChart"/>
    <dgm:cxn modelId="{4301E507-C24E-4F7D-8E95-9B885B87801E}" type="presParOf" srcId="{F936E476-A600-4DC0-992F-623F34B40051}" destId="{14AE3E9E-FDDA-4770-8370-4D5F472513C8}" srcOrd="1" destOrd="0" presId="urn:microsoft.com/office/officeart/2009/3/layout/HorizontalOrganizationChart"/>
    <dgm:cxn modelId="{D2664F69-8180-4722-8FB4-32C17341CA27}" type="presParOf" srcId="{2D33CDFB-750B-4547-AF73-B2C6930C481F}" destId="{708CD1FD-127E-4A7B-8D9C-2E0676853F6C}" srcOrd="1" destOrd="0" presId="urn:microsoft.com/office/officeart/2009/3/layout/HorizontalOrganizationChart"/>
    <dgm:cxn modelId="{C01F4C63-37F1-4270-A759-D8A9AC205434}" type="presParOf" srcId="{708CD1FD-127E-4A7B-8D9C-2E0676853F6C}" destId="{4F287225-8253-44DE-A7C4-853FA4A82D28}" srcOrd="0" destOrd="0" presId="urn:microsoft.com/office/officeart/2009/3/layout/HorizontalOrganizationChart"/>
    <dgm:cxn modelId="{A2799968-CDCE-466F-BEE5-AD2B5FE26745}" type="presParOf" srcId="{708CD1FD-127E-4A7B-8D9C-2E0676853F6C}" destId="{FE513975-C069-4E77-BB91-9A85EFA1DB92}" srcOrd="1" destOrd="0" presId="urn:microsoft.com/office/officeart/2009/3/layout/HorizontalOrganizationChart"/>
    <dgm:cxn modelId="{D9221A27-5EF3-4C77-AECF-5BF94A719DB6}" type="presParOf" srcId="{FE513975-C069-4E77-BB91-9A85EFA1DB92}" destId="{6140523D-91FC-43E7-9A1D-F41075998D8B}" srcOrd="0" destOrd="0" presId="urn:microsoft.com/office/officeart/2009/3/layout/HorizontalOrganizationChart"/>
    <dgm:cxn modelId="{3E4984C6-0F62-4CC0-9968-2388F61095D6}" type="presParOf" srcId="{6140523D-91FC-43E7-9A1D-F41075998D8B}" destId="{976788E5-1D85-4A9F-8153-55BC8385B433}" srcOrd="0" destOrd="0" presId="urn:microsoft.com/office/officeart/2009/3/layout/HorizontalOrganizationChart"/>
    <dgm:cxn modelId="{0DB073C6-F055-4B22-BAC6-4D531F9A7D8B}" type="presParOf" srcId="{6140523D-91FC-43E7-9A1D-F41075998D8B}" destId="{86AC29F3-AB2F-4BC8-90F1-610A14F36488}" srcOrd="1" destOrd="0" presId="urn:microsoft.com/office/officeart/2009/3/layout/HorizontalOrganizationChart"/>
    <dgm:cxn modelId="{E2611A60-289B-4B28-B58A-54315DA0157E}" type="presParOf" srcId="{FE513975-C069-4E77-BB91-9A85EFA1DB92}" destId="{ABF2552E-5850-4447-A4C1-4B6C7DD02ADB}" srcOrd="1" destOrd="0" presId="urn:microsoft.com/office/officeart/2009/3/layout/HorizontalOrganizationChart"/>
    <dgm:cxn modelId="{B8591876-780D-4910-9436-9923EDBF6317}" type="presParOf" srcId="{FE513975-C069-4E77-BB91-9A85EFA1DB92}" destId="{1E14A797-559B-43B1-950D-C049A6E0E863}" srcOrd="2" destOrd="0" presId="urn:microsoft.com/office/officeart/2009/3/layout/HorizontalOrganizationChart"/>
    <dgm:cxn modelId="{B02D5326-84C2-4BCA-AD2D-518D926F02EF}" type="presParOf" srcId="{708CD1FD-127E-4A7B-8D9C-2E0676853F6C}" destId="{A85012E4-7AF7-48F5-9514-EE1561D2A2AF}" srcOrd="2" destOrd="0" presId="urn:microsoft.com/office/officeart/2009/3/layout/HorizontalOrganizationChart"/>
    <dgm:cxn modelId="{75054787-ACDD-4BE5-ADF4-471749CD5500}" type="presParOf" srcId="{708CD1FD-127E-4A7B-8D9C-2E0676853F6C}" destId="{6144D97C-9EEE-40D7-A9E8-7F06BE33EF60}" srcOrd="3" destOrd="0" presId="urn:microsoft.com/office/officeart/2009/3/layout/HorizontalOrganizationChart"/>
    <dgm:cxn modelId="{1E76D8BF-815F-4303-8F69-2BD21662AFD2}" type="presParOf" srcId="{6144D97C-9EEE-40D7-A9E8-7F06BE33EF60}" destId="{74CA2E31-DB8A-42FE-93D8-1117CED64DE6}" srcOrd="0" destOrd="0" presId="urn:microsoft.com/office/officeart/2009/3/layout/HorizontalOrganizationChart"/>
    <dgm:cxn modelId="{69683374-074C-4391-A251-714FF5A46E95}" type="presParOf" srcId="{74CA2E31-DB8A-42FE-93D8-1117CED64DE6}" destId="{C3CE315A-3152-4445-8E18-17EE43CB4765}" srcOrd="0" destOrd="0" presId="urn:microsoft.com/office/officeart/2009/3/layout/HorizontalOrganizationChart"/>
    <dgm:cxn modelId="{4C870E3B-5EDB-4DF9-B624-15A05BC75D29}" type="presParOf" srcId="{74CA2E31-DB8A-42FE-93D8-1117CED64DE6}" destId="{F0CBB357-EF73-4739-8AC8-F204DE14F804}" srcOrd="1" destOrd="0" presId="urn:microsoft.com/office/officeart/2009/3/layout/HorizontalOrganizationChart"/>
    <dgm:cxn modelId="{D17622FC-74A7-4CCC-ADF4-F5239470E589}" type="presParOf" srcId="{6144D97C-9EEE-40D7-A9E8-7F06BE33EF60}" destId="{5C15A214-49BD-42FB-9BC2-D42D6D0EF83E}" srcOrd="1" destOrd="0" presId="urn:microsoft.com/office/officeart/2009/3/layout/HorizontalOrganizationChart"/>
    <dgm:cxn modelId="{580CEDF5-21F7-42F8-98BF-988FB689F926}" type="presParOf" srcId="{6144D97C-9EEE-40D7-A9E8-7F06BE33EF60}" destId="{09219827-4009-4D13-8048-332FFE9B012A}" srcOrd="2" destOrd="0" presId="urn:microsoft.com/office/officeart/2009/3/layout/HorizontalOrganizationChart"/>
    <dgm:cxn modelId="{5C8B3819-407F-4C34-B66F-64CEE5F9C83D}" type="presParOf" srcId="{708CD1FD-127E-4A7B-8D9C-2E0676853F6C}" destId="{39F7FAB1-4F5E-4A74-A460-159C3621B2D2}" srcOrd="4" destOrd="0" presId="urn:microsoft.com/office/officeart/2009/3/layout/HorizontalOrganizationChart"/>
    <dgm:cxn modelId="{5A12EEE7-AEA9-4058-A509-D4A370064725}" type="presParOf" srcId="{708CD1FD-127E-4A7B-8D9C-2E0676853F6C}" destId="{60E16C5E-3AA5-4E77-9E90-D408ABA3A0FA}" srcOrd="5" destOrd="0" presId="urn:microsoft.com/office/officeart/2009/3/layout/HorizontalOrganizationChart"/>
    <dgm:cxn modelId="{87ABB1E1-AFE4-4045-B22A-719ADBC6278A}" type="presParOf" srcId="{60E16C5E-3AA5-4E77-9E90-D408ABA3A0FA}" destId="{DE92BCDC-4334-4A44-88BA-14A46ADDBB5B}" srcOrd="0" destOrd="0" presId="urn:microsoft.com/office/officeart/2009/3/layout/HorizontalOrganizationChart"/>
    <dgm:cxn modelId="{376BD3A7-1B05-4EB8-B198-65442A6D9882}" type="presParOf" srcId="{DE92BCDC-4334-4A44-88BA-14A46ADDBB5B}" destId="{6B8F8FE1-7980-4139-9F2B-47D323671D66}" srcOrd="0" destOrd="0" presId="urn:microsoft.com/office/officeart/2009/3/layout/HorizontalOrganizationChart"/>
    <dgm:cxn modelId="{F51BDFF1-0996-4570-A3D2-60149CD2EEF7}" type="presParOf" srcId="{DE92BCDC-4334-4A44-88BA-14A46ADDBB5B}" destId="{F993A7C6-4476-4C46-BDCE-85AE6C9E90FB}" srcOrd="1" destOrd="0" presId="urn:microsoft.com/office/officeart/2009/3/layout/HorizontalOrganizationChart"/>
    <dgm:cxn modelId="{E4F901DA-EF57-452D-8F3E-22294F024421}" type="presParOf" srcId="{60E16C5E-3AA5-4E77-9E90-D408ABA3A0FA}" destId="{0D74E29F-6F5E-42B5-9375-59B68B5ABE7C}" srcOrd="1" destOrd="0" presId="urn:microsoft.com/office/officeart/2009/3/layout/HorizontalOrganizationChart"/>
    <dgm:cxn modelId="{4ACA0D04-8831-4E00-9960-7B8A27CE9A90}" type="presParOf" srcId="{60E16C5E-3AA5-4E77-9E90-D408ABA3A0FA}" destId="{5C791B21-93B1-42DF-B82F-3C2E17C835CE}" srcOrd="2" destOrd="0" presId="urn:microsoft.com/office/officeart/2009/3/layout/HorizontalOrganizationChart"/>
    <dgm:cxn modelId="{02E820E1-C3C3-4DDE-926D-0DCC5AAC55FD}" type="presParOf" srcId="{708CD1FD-127E-4A7B-8D9C-2E0676853F6C}" destId="{C10FCF10-9049-4B5B-8022-13C48CB05CCE}" srcOrd="6" destOrd="0" presId="urn:microsoft.com/office/officeart/2009/3/layout/HorizontalOrganizationChart"/>
    <dgm:cxn modelId="{9A3654E0-838F-426C-8660-BCE55DA82066}" type="presParOf" srcId="{708CD1FD-127E-4A7B-8D9C-2E0676853F6C}" destId="{42E8F73D-7AE8-4269-8983-E3949E7B88B0}" srcOrd="7" destOrd="0" presId="urn:microsoft.com/office/officeart/2009/3/layout/HorizontalOrganizationChart"/>
    <dgm:cxn modelId="{8C0615BC-0056-4454-B3EE-FAB9EDEC6B0A}" type="presParOf" srcId="{42E8F73D-7AE8-4269-8983-E3949E7B88B0}" destId="{7ACBAE2E-2CC8-4B30-8469-A097E660898B}" srcOrd="0" destOrd="0" presId="urn:microsoft.com/office/officeart/2009/3/layout/HorizontalOrganizationChart"/>
    <dgm:cxn modelId="{ADF81358-017F-4A8C-8E1A-53F7F320083E}" type="presParOf" srcId="{7ACBAE2E-2CC8-4B30-8469-A097E660898B}" destId="{CDFA81AD-BEFE-44C7-BA95-9349C710E516}" srcOrd="0" destOrd="0" presId="urn:microsoft.com/office/officeart/2009/3/layout/HorizontalOrganizationChart"/>
    <dgm:cxn modelId="{CAC96676-92AA-458D-9ADA-1AA7B5D90496}" type="presParOf" srcId="{7ACBAE2E-2CC8-4B30-8469-A097E660898B}" destId="{C13B996D-15AB-4848-BC01-A0693AFBA2CF}" srcOrd="1" destOrd="0" presId="urn:microsoft.com/office/officeart/2009/3/layout/HorizontalOrganizationChart"/>
    <dgm:cxn modelId="{13974F1E-2130-4EF5-9A38-990755E094E1}" type="presParOf" srcId="{42E8F73D-7AE8-4269-8983-E3949E7B88B0}" destId="{82EC82C0-80FC-467B-AE15-C57286D07A72}" srcOrd="1" destOrd="0" presId="urn:microsoft.com/office/officeart/2009/3/layout/HorizontalOrganizationChart"/>
    <dgm:cxn modelId="{862856AE-6963-4CA6-A162-7D2ECC2F0E0D}" type="presParOf" srcId="{42E8F73D-7AE8-4269-8983-E3949E7B88B0}" destId="{51961185-341B-4F0D-B306-0B897762926A}" srcOrd="2" destOrd="0" presId="urn:microsoft.com/office/officeart/2009/3/layout/HorizontalOrganizationChart"/>
    <dgm:cxn modelId="{9C06B4D4-8A9A-4FF2-A3CC-0E39CE051D63}" type="presParOf" srcId="{708CD1FD-127E-4A7B-8D9C-2E0676853F6C}" destId="{536B0BBF-27B8-477D-8558-CB7578670FC4}" srcOrd="8" destOrd="0" presId="urn:microsoft.com/office/officeart/2009/3/layout/HorizontalOrganizationChart"/>
    <dgm:cxn modelId="{6AA867F5-0166-4E7E-A1BB-348BE35FE9DA}" type="presParOf" srcId="{708CD1FD-127E-4A7B-8D9C-2E0676853F6C}" destId="{8E4CF0A8-7DE2-473D-8152-A989C37EA519}" srcOrd="9" destOrd="0" presId="urn:microsoft.com/office/officeart/2009/3/layout/HorizontalOrganizationChart"/>
    <dgm:cxn modelId="{AC3F0736-4306-40B3-8D60-C43281F3CAAF}" type="presParOf" srcId="{8E4CF0A8-7DE2-473D-8152-A989C37EA519}" destId="{C298A350-3556-4DD1-838B-A5975E20DAF3}" srcOrd="0" destOrd="0" presId="urn:microsoft.com/office/officeart/2009/3/layout/HorizontalOrganizationChart"/>
    <dgm:cxn modelId="{D85F2B03-7F9C-4D4B-A8F0-268012181390}" type="presParOf" srcId="{C298A350-3556-4DD1-838B-A5975E20DAF3}" destId="{73DC2A78-890F-4F52-844C-618823D0DC9A}" srcOrd="0" destOrd="0" presId="urn:microsoft.com/office/officeart/2009/3/layout/HorizontalOrganizationChart"/>
    <dgm:cxn modelId="{BE808D0B-3229-4C5F-9FFB-47634730406F}" type="presParOf" srcId="{C298A350-3556-4DD1-838B-A5975E20DAF3}" destId="{74F9CD39-8D9C-4836-A436-6BCACA2F2A14}" srcOrd="1" destOrd="0" presId="urn:microsoft.com/office/officeart/2009/3/layout/HorizontalOrganizationChart"/>
    <dgm:cxn modelId="{E0E80826-2EDD-488C-B791-C0EBFC4A46F8}" type="presParOf" srcId="{8E4CF0A8-7DE2-473D-8152-A989C37EA519}" destId="{F5A7DE46-8D6E-4ACA-B94F-0E06DD3BEA08}" srcOrd="1" destOrd="0" presId="urn:microsoft.com/office/officeart/2009/3/layout/HorizontalOrganizationChart"/>
    <dgm:cxn modelId="{6F841ACF-DBBF-41F5-96D4-E1AD6599AFBC}" type="presParOf" srcId="{8E4CF0A8-7DE2-473D-8152-A989C37EA519}" destId="{903B2B1E-076B-4F74-A22F-8F711DC28F98}" srcOrd="2" destOrd="0" presId="urn:microsoft.com/office/officeart/2009/3/layout/HorizontalOrganizationChart"/>
    <dgm:cxn modelId="{55957107-4597-450B-8DAD-D62E50C84F42}" type="presParOf" srcId="{2D33CDFB-750B-4547-AF73-B2C6930C481F}" destId="{56D724BC-3FAC-49FD-8D67-AAC03585639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BDCA3B-99CF-4E91-A496-548016B66A8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B558AC7-0E40-48FF-B973-69286CBFEC9B}">
      <dgm:prSet phldrT="[Text]"/>
      <dgm:spPr/>
      <dgm:t>
        <a:bodyPr/>
        <a:lstStyle/>
        <a:p>
          <a:r>
            <a:rPr lang="en-GB" b="1" i="0" dirty="0"/>
            <a:t>Organisation and time management</a:t>
          </a:r>
          <a:endParaRPr lang="en-GB" dirty="0"/>
        </a:p>
      </dgm:t>
    </dgm:pt>
    <dgm:pt modelId="{E9965D30-083F-4FA0-ACC6-A57EF720763E}" type="parTrans" cxnId="{0975D787-8DE4-4103-89A9-FD86E94F2DEA}">
      <dgm:prSet/>
      <dgm:spPr/>
      <dgm:t>
        <a:bodyPr/>
        <a:lstStyle/>
        <a:p>
          <a:endParaRPr lang="en-GB"/>
        </a:p>
      </dgm:t>
    </dgm:pt>
    <dgm:pt modelId="{E70B0C86-44A7-4D24-AB74-5D9A27BBF7F8}" type="sibTrans" cxnId="{0975D787-8DE4-4103-89A9-FD86E94F2DEA}">
      <dgm:prSet/>
      <dgm:spPr/>
      <dgm:t>
        <a:bodyPr/>
        <a:lstStyle/>
        <a:p>
          <a:endParaRPr lang="en-GB"/>
        </a:p>
      </dgm:t>
    </dgm:pt>
    <dgm:pt modelId="{E813929D-5643-48BC-B9FA-730F7D8D369E}">
      <dgm:prSet phldrT="[Text]"/>
      <dgm:spPr/>
      <dgm:t>
        <a:bodyPr/>
        <a:lstStyle/>
        <a:p>
          <a:r>
            <a:rPr lang="en-GB" b="0" i="0" dirty="0"/>
            <a:t>Outlook</a:t>
          </a:r>
          <a:endParaRPr lang="en-GB" dirty="0"/>
        </a:p>
      </dgm:t>
    </dgm:pt>
    <dgm:pt modelId="{AD16CEBC-135B-4D76-9EAF-A51259CDFCD2}" type="parTrans" cxnId="{1A2F86D5-6A99-43A0-8D36-FC54B245D378}">
      <dgm:prSet/>
      <dgm:spPr/>
      <dgm:t>
        <a:bodyPr/>
        <a:lstStyle/>
        <a:p>
          <a:endParaRPr lang="en-GB"/>
        </a:p>
      </dgm:t>
    </dgm:pt>
    <dgm:pt modelId="{0E110A69-536E-4EC3-9217-724EE351125F}" type="sibTrans" cxnId="{1A2F86D5-6A99-43A0-8D36-FC54B245D378}">
      <dgm:prSet/>
      <dgm:spPr/>
      <dgm:t>
        <a:bodyPr/>
        <a:lstStyle/>
        <a:p>
          <a:endParaRPr lang="en-GB"/>
        </a:p>
      </dgm:t>
    </dgm:pt>
    <dgm:pt modelId="{167CC7DC-C251-4D24-A7CC-1E70A14C641B}">
      <dgm:prSet phldrT="[Text]"/>
      <dgm:spPr/>
      <dgm:t>
        <a:bodyPr/>
        <a:lstStyle/>
        <a:p>
          <a:r>
            <a:rPr lang="en-GB" b="0" i="0" dirty="0"/>
            <a:t>OneNote</a:t>
          </a:r>
          <a:endParaRPr lang="en-GB" dirty="0"/>
        </a:p>
      </dgm:t>
    </dgm:pt>
    <dgm:pt modelId="{F25AEB76-16CB-4143-B345-06845C9EC27D}" type="parTrans" cxnId="{D15ED3B6-12F8-4B1A-89CD-B516040EE09B}">
      <dgm:prSet/>
      <dgm:spPr/>
      <dgm:t>
        <a:bodyPr/>
        <a:lstStyle/>
        <a:p>
          <a:endParaRPr lang="en-GB"/>
        </a:p>
      </dgm:t>
    </dgm:pt>
    <dgm:pt modelId="{10C0AB08-252F-4D80-A8D3-091E58D07439}" type="sibTrans" cxnId="{D15ED3B6-12F8-4B1A-89CD-B516040EE09B}">
      <dgm:prSet/>
      <dgm:spPr/>
      <dgm:t>
        <a:bodyPr/>
        <a:lstStyle/>
        <a:p>
          <a:endParaRPr lang="en-GB"/>
        </a:p>
      </dgm:t>
    </dgm:pt>
    <dgm:pt modelId="{86B231E9-F19A-4A1E-A7F1-E85DDCD9C4B2}">
      <dgm:prSet phldrT="[Text]"/>
      <dgm:spPr/>
      <dgm:t>
        <a:bodyPr/>
        <a:lstStyle/>
        <a:p>
          <a:r>
            <a:rPr lang="en-GB" b="1" i="0" dirty="0"/>
            <a:t>Writing, planning and proofreading</a:t>
          </a:r>
          <a:endParaRPr lang="en-GB" dirty="0"/>
        </a:p>
      </dgm:t>
    </dgm:pt>
    <dgm:pt modelId="{3414D1A5-3FB3-4B49-81CE-E150FE219F07}" type="parTrans" cxnId="{147981A3-6C07-4C59-84D0-F721393B3FD9}">
      <dgm:prSet/>
      <dgm:spPr/>
      <dgm:t>
        <a:bodyPr/>
        <a:lstStyle/>
        <a:p>
          <a:endParaRPr lang="en-GB"/>
        </a:p>
      </dgm:t>
    </dgm:pt>
    <dgm:pt modelId="{8A22077F-962D-4789-9490-F1D316815273}" type="sibTrans" cxnId="{147981A3-6C07-4C59-84D0-F721393B3FD9}">
      <dgm:prSet/>
      <dgm:spPr/>
      <dgm:t>
        <a:bodyPr/>
        <a:lstStyle/>
        <a:p>
          <a:endParaRPr lang="en-GB"/>
        </a:p>
      </dgm:t>
    </dgm:pt>
    <dgm:pt modelId="{799B3CE0-AE73-4E1E-B835-82FC4338C363}">
      <dgm:prSet phldrT="[Text]"/>
      <dgm:spPr/>
      <dgm:t>
        <a:bodyPr/>
        <a:lstStyle/>
        <a:p>
          <a:r>
            <a:rPr lang="en-GB" dirty="0" err="1"/>
            <a:t>MindView</a:t>
          </a:r>
          <a:endParaRPr lang="en-GB" dirty="0"/>
        </a:p>
      </dgm:t>
    </dgm:pt>
    <dgm:pt modelId="{242BDBFF-69E8-4A90-B675-1331D41CC505}" type="parTrans" cxnId="{20329DD9-1790-4DFE-8941-AA56117432F7}">
      <dgm:prSet/>
      <dgm:spPr/>
      <dgm:t>
        <a:bodyPr/>
        <a:lstStyle/>
        <a:p>
          <a:endParaRPr lang="en-GB"/>
        </a:p>
      </dgm:t>
    </dgm:pt>
    <dgm:pt modelId="{4903ED12-04EA-43B1-A214-C56AB463BEEF}" type="sibTrans" cxnId="{20329DD9-1790-4DFE-8941-AA56117432F7}">
      <dgm:prSet/>
      <dgm:spPr/>
      <dgm:t>
        <a:bodyPr/>
        <a:lstStyle/>
        <a:p>
          <a:endParaRPr lang="en-GB"/>
        </a:p>
      </dgm:t>
    </dgm:pt>
    <dgm:pt modelId="{A9F8B47F-28CF-4522-AD4D-25917DD8A6E1}">
      <dgm:prSet phldrT="[Text]"/>
      <dgm:spPr/>
      <dgm:t>
        <a:bodyPr/>
        <a:lstStyle/>
        <a:p>
          <a:r>
            <a:rPr lang="en-GB" dirty="0"/>
            <a:t>Grammarly</a:t>
          </a:r>
        </a:p>
      </dgm:t>
    </dgm:pt>
    <dgm:pt modelId="{3CB6406F-9F21-4FA5-92AD-6163A1261028}" type="parTrans" cxnId="{65E52AF2-8FB6-44BC-B68E-79039F4206D4}">
      <dgm:prSet/>
      <dgm:spPr/>
      <dgm:t>
        <a:bodyPr/>
        <a:lstStyle/>
        <a:p>
          <a:endParaRPr lang="en-GB"/>
        </a:p>
      </dgm:t>
    </dgm:pt>
    <dgm:pt modelId="{11370ED2-831A-47F0-BE33-56587B54AD7B}" type="sibTrans" cxnId="{65E52AF2-8FB6-44BC-B68E-79039F4206D4}">
      <dgm:prSet/>
      <dgm:spPr/>
      <dgm:t>
        <a:bodyPr/>
        <a:lstStyle/>
        <a:p>
          <a:endParaRPr lang="en-GB"/>
        </a:p>
      </dgm:t>
    </dgm:pt>
    <dgm:pt modelId="{DD1127AA-2081-4B82-8711-47C717F0B8AD}">
      <dgm:prSet phldrT="[Text]"/>
      <dgm:spPr/>
      <dgm:t>
        <a:bodyPr/>
        <a:lstStyle/>
        <a:p>
          <a:r>
            <a:rPr lang="en-GB" b="1" dirty="0"/>
            <a:t>Reading</a:t>
          </a:r>
        </a:p>
      </dgm:t>
    </dgm:pt>
    <dgm:pt modelId="{B8899DC1-E054-4EE5-9CC4-DB027CB05743}" type="parTrans" cxnId="{A6F6FE90-1367-44F6-84C9-43CA82D85B58}">
      <dgm:prSet/>
      <dgm:spPr/>
      <dgm:t>
        <a:bodyPr/>
        <a:lstStyle/>
        <a:p>
          <a:endParaRPr lang="en-GB"/>
        </a:p>
      </dgm:t>
    </dgm:pt>
    <dgm:pt modelId="{61206A17-44B2-485F-96F7-370F63A364B7}" type="sibTrans" cxnId="{A6F6FE90-1367-44F6-84C9-43CA82D85B58}">
      <dgm:prSet/>
      <dgm:spPr/>
      <dgm:t>
        <a:bodyPr/>
        <a:lstStyle/>
        <a:p>
          <a:endParaRPr lang="en-GB"/>
        </a:p>
      </dgm:t>
    </dgm:pt>
    <dgm:pt modelId="{D1662B68-04A9-41C7-8C0E-B9BF3E7391F3}">
      <dgm:prSet phldrT="[Text]"/>
      <dgm:spPr/>
      <dgm:t>
        <a:bodyPr/>
        <a:lstStyle/>
        <a:p>
          <a:r>
            <a:rPr lang="en-GB" dirty="0" err="1"/>
            <a:t>ClaroRead</a:t>
          </a:r>
          <a:endParaRPr lang="en-GB" dirty="0"/>
        </a:p>
      </dgm:t>
    </dgm:pt>
    <dgm:pt modelId="{3F2F3920-E47E-4066-9C59-4A237875487D}" type="parTrans" cxnId="{BB2E8F8E-F226-4CD9-8D72-11E34D154EFF}">
      <dgm:prSet/>
      <dgm:spPr/>
      <dgm:t>
        <a:bodyPr/>
        <a:lstStyle/>
        <a:p>
          <a:endParaRPr lang="en-GB"/>
        </a:p>
      </dgm:t>
    </dgm:pt>
    <dgm:pt modelId="{568B703C-DFA6-4240-B0AA-C7EE50062984}" type="sibTrans" cxnId="{BB2E8F8E-F226-4CD9-8D72-11E34D154EFF}">
      <dgm:prSet/>
      <dgm:spPr/>
      <dgm:t>
        <a:bodyPr/>
        <a:lstStyle/>
        <a:p>
          <a:endParaRPr lang="en-GB"/>
        </a:p>
      </dgm:t>
    </dgm:pt>
    <dgm:pt modelId="{16EAC6A4-7184-4904-B9AA-E4A5AC07E198}">
      <dgm:prSet phldrT="[Text]"/>
      <dgm:spPr/>
      <dgm:t>
        <a:bodyPr/>
        <a:lstStyle/>
        <a:p>
          <a:r>
            <a:rPr lang="en-GB" dirty="0"/>
            <a:t>AT Bar</a:t>
          </a:r>
        </a:p>
      </dgm:t>
    </dgm:pt>
    <dgm:pt modelId="{BAA821FF-6B27-4BFE-A6EC-87ACF3ED9C42}" type="parTrans" cxnId="{6B71EADB-B88D-49B4-864B-8E0EDE5AE32F}">
      <dgm:prSet/>
      <dgm:spPr/>
      <dgm:t>
        <a:bodyPr/>
        <a:lstStyle/>
        <a:p>
          <a:endParaRPr lang="en-GB"/>
        </a:p>
      </dgm:t>
    </dgm:pt>
    <dgm:pt modelId="{605DE45C-2D9C-4686-9018-5BEE19AF6FAD}" type="sibTrans" cxnId="{6B71EADB-B88D-49B4-864B-8E0EDE5AE32F}">
      <dgm:prSet/>
      <dgm:spPr/>
      <dgm:t>
        <a:bodyPr/>
        <a:lstStyle/>
        <a:p>
          <a:endParaRPr lang="en-GB"/>
        </a:p>
      </dgm:t>
    </dgm:pt>
    <dgm:pt modelId="{DB933316-EA2C-4CB7-8508-02F7A258C607}">
      <dgm:prSet phldrT="[Text]"/>
      <dgm:spPr/>
      <dgm:t>
        <a:bodyPr/>
        <a:lstStyle/>
        <a:p>
          <a:r>
            <a:rPr lang="en-GB" b="0" i="0" dirty="0"/>
            <a:t>Strict Workflow</a:t>
          </a:r>
          <a:endParaRPr lang="en-GB" dirty="0"/>
        </a:p>
      </dgm:t>
    </dgm:pt>
    <dgm:pt modelId="{4CFD1CF0-4682-4903-B81D-DE2F10572FBA}" type="parTrans" cxnId="{BB5D8D8F-74E4-47F6-986F-0EC65F8BCD92}">
      <dgm:prSet/>
      <dgm:spPr/>
      <dgm:t>
        <a:bodyPr/>
        <a:lstStyle/>
        <a:p>
          <a:endParaRPr lang="en-GB"/>
        </a:p>
      </dgm:t>
    </dgm:pt>
    <dgm:pt modelId="{5F33B614-B564-4D5A-97B2-F3F768DB4779}" type="sibTrans" cxnId="{BB5D8D8F-74E4-47F6-986F-0EC65F8BCD92}">
      <dgm:prSet/>
      <dgm:spPr/>
      <dgm:t>
        <a:bodyPr/>
        <a:lstStyle/>
        <a:p>
          <a:endParaRPr lang="en-GB"/>
        </a:p>
      </dgm:t>
    </dgm:pt>
    <dgm:pt modelId="{59ACD675-3F77-41EC-8622-842A4DB74B0C}">
      <dgm:prSet phldrT="[Text]"/>
      <dgm:spPr/>
      <dgm:t>
        <a:bodyPr/>
        <a:lstStyle/>
        <a:p>
          <a:r>
            <a:rPr lang="en-GB" dirty="0"/>
            <a:t>Notion</a:t>
          </a:r>
        </a:p>
      </dgm:t>
    </dgm:pt>
    <dgm:pt modelId="{7AA01C86-C169-4EDD-812C-40CFE1DF8D4D}" type="parTrans" cxnId="{06D9B5AD-E796-4CB1-8894-4D9E6355AC6B}">
      <dgm:prSet/>
      <dgm:spPr/>
      <dgm:t>
        <a:bodyPr/>
        <a:lstStyle/>
        <a:p>
          <a:endParaRPr lang="en-GB"/>
        </a:p>
      </dgm:t>
    </dgm:pt>
    <dgm:pt modelId="{EBDDE179-8824-405D-B02B-FBE91162CD76}" type="sibTrans" cxnId="{06D9B5AD-E796-4CB1-8894-4D9E6355AC6B}">
      <dgm:prSet/>
      <dgm:spPr/>
      <dgm:t>
        <a:bodyPr/>
        <a:lstStyle/>
        <a:p>
          <a:endParaRPr lang="en-GB"/>
        </a:p>
      </dgm:t>
    </dgm:pt>
    <dgm:pt modelId="{9D3502E7-67F6-4B9A-B198-79FE87942793}">
      <dgm:prSet phldrT="[Text]"/>
      <dgm:spPr/>
      <dgm:t>
        <a:bodyPr/>
        <a:lstStyle/>
        <a:p>
          <a:r>
            <a:rPr lang="en-GB" dirty="0" err="1"/>
            <a:t>XMind</a:t>
          </a:r>
          <a:r>
            <a:rPr lang="en-GB" dirty="0"/>
            <a:t> 8</a:t>
          </a:r>
        </a:p>
      </dgm:t>
    </dgm:pt>
    <dgm:pt modelId="{CC0A8037-133C-4DA7-9317-8568B58040E0}" type="parTrans" cxnId="{80EB6850-8E0A-4E19-9658-43B4C7ED6D5D}">
      <dgm:prSet/>
      <dgm:spPr/>
      <dgm:t>
        <a:bodyPr/>
        <a:lstStyle/>
        <a:p>
          <a:endParaRPr lang="en-GB"/>
        </a:p>
      </dgm:t>
    </dgm:pt>
    <dgm:pt modelId="{B8484175-9D98-4757-ABAD-AC934A048284}" type="sibTrans" cxnId="{80EB6850-8E0A-4E19-9658-43B4C7ED6D5D}">
      <dgm:prSet/>
      <dgm:spPr/>
      <dgm:t>
        <a:bodyPr/>
        <a:lstStyle/>
        <a:p>
          <a:endParaRPr lang="en-GB"/>
        </a:p>
      </dgm:t>
    </dgm:pt>
    <dgm:pt modelId="{72230C63-58FD-4402-89D0-98AC7F2BB938}">
      <dgm:prSet/>
      <dgm:spPr/>
      <dgm:t>
        <a:bodyPr/>
        <a:lstStyle/>
        <a:p>
          <a:r>
            <a:rPr lang="en-GB" dirty="0"/>
            <a:t>Microsoft Lens</a:t>
          </a:r>
        </a:p>
      </dgm:t>
    </dgm:pt>
    <dgm:pt modelId="{7FEAFA8A-088E-4FD8-BFDA-158C5B39DADC}" type="parTrans" cxnId="{DAC3E2E1-F9DD-45D0-8ED4-D74415E20F9B}">
      <dgm:prSet/>
      <dgm:spPr/>
      <dgm:t>
        <a:bodyPr/>
        <a:lstStyle/>
        <a:p>
          <a:endParaRPr lang="en-GB"/>
        </a:p>
      </dgm:t>
    </dgm:pt>
    <dgm:pt modelId="{429064FD-5B54-4BB7-8415-825A2756062F}" type="sibTrans" cxnId="{DAC3E2E1-F9DD-45D0-8ED4-D74415E20F9B}">
      <dgm:prSet/>
      <dgm:spPr/>
      <dgm:t>
        <a:bodyPr/>
        <a:lstStyle/>
        <a:p>
          <a:endParaRPr lang="en-GB"/>
        </a:p>
      </dgm:t>
    </dgm:pt>
    <dgm:pt modelId="{0ABE9A08-547D-45B0-9428-B1519A1F7D1F}">
      <dgm:prSet phldrT="[Text]"/>
      <dgm:spPr/>
      <dgm:t>
        <a:bodyPr/>
        <a:lstStyle/>
        <a:p>
          <a:r>
            <a:rPr lang="en-GB" dirty="0" err="1"/>
            <a:t>Spellex</a:t>
          </a:r>
          <a:endParaRPr lang="en-GB" dirty="0"/>
        </a:p>
      </dgm:t>
    </dgm:pt>
    <dgm:pt modelId="{F621D9E8-EEA1-41CD-8065-6E6917336EFD}" type="parTrans" cxnId="{6535DAE9-5D54-43A9-86C4-D866D9EE1286}">
      <dgm:prSet/>
      <dgm:spPr/>
      <dgm:t>
        <a:bodyPr/>
        <a:lstStyle/>
        <a:p>
          <a:endParaRPr lang="en-GB"/>
        </a:p>
      </dgm:t>
    </dgm:pt>
    <dgm:pt modelId="{4DF42D94-5AFA-414F-B022-FE4E199BB2A0}" type="sibTrans" cxnId="{6535DAE9-5D54-43A9-86C4-D866D9EE1286}">
      <dgm:prSet/>
      <dgm:spPr/>
      <dgm:t>
        <a:bodyPr/>
        <a:lstStyle/>
        <a:p>
          <a:endParaRPr lang="en-GB"/>
        </a:p>
      </dgm:t>
    </dgm:pt>
    <dgm:pt modelId="{C2C95363-521D-44FE-B44A-637FE8D951E7}">
      <dgm:prSet phldrT="[Text]"/>
      <dgm:spPr/>
      <dgm:t>
        <a:bodyPr/>
        <a:lstStyle/>
        <a:p>
          <a:r>
            <a:rPr lang="en-GB" dirty="0"/>
            <a:t>Global Autocorrect</a:t>
          </a:r>
        </a:p>
      </dgm:t>
    </dgm:pt>
    <dgm:pt modelId="{B116192C-2453-4B93-9A6A-9994408505A4}" type="parTrans" cxnId="{BD0B4142-866D-4A00-BF94-DC3C1FDE13EB}">
      <dgm:prSet/>
      <dgm:spPr/>
      <dgm:t>
        <a:bodyPr/>
        <a:lstStyle/>
        <a:p>
          <a:endParaRPr lang="en-GB"/>
        </a:p>
      </dgm:t>
    </dgm:pt>
    <dgm:pt modelId="{DF27A54A-D2F6-4142-984F-6B85F2DB9977}" type="sibTrans" cxnId="{BD0B4142-866D-4A00-BF94-DC3C1FDE13EB}">
      <dgm:prSet/>
      <dgm:spPr/>
      <dgm:t>
        <a:bodyPr/>
        <a:lstStyle/>
        <a:p>
          <a:endParaRPr lang="en-GB"/>
        </a:p>
      </dgm:t>
    </dgm:pt>
    <dgm:pt modelId="{9CCB2DBC-0863-40FE-A0B0-31A76CC660AF}">
      <dgm:prSet phldrT="[Text]"/>
      <dgm:spPr/>
      <dgm:t>
        <a:bodyPr/>
        <a:lstStyle/>
        <a:p>
          <a:r>
            <a:rPr lang="en-GB" dirty="0"/>
            <a:t>Dictation.io</a:t>
          </a:r>
        </a:p>
      </dgm:t>
    </dgm:pt>
    <dgm:pt modelId="{B3FDADAB-C2D6-4C0E-BC81-C6F8EA0736CA}" type="parTrans" cxnId="{48ACAB57-B580-457C-BD66-08A45C6352D4}">
      <dgm:prSet/>
      <dgm:spPr/>
      <dgm:t>
        <a:bodyPr/>
        <a:lstStyle/>
        <a:p>
          <a:endParaRPr lang="en-GB"/>
        </a:p>
      </dgm:t>
    </dgm:pt>
    <dgm:pt modelId="{20B9F808-A2DE-498C-879B-ADB812D28CC5}" type="sibTrans" cxnId="{48ACAB57-B580-457C-BD66-08A45C6352D4}">
      <dgm:prSet/>
      <dgm:spPr/>
      <dgm:t>
        <a:bodyPr/>
        <a:lstStyle/>
        <a:p>
          <a:endParaRPr lang="en-GB"/>
        </a:p>
      </dgm:t>
    </dgm:pt>
    <dgm:pt modelId="{9E851C54-D25A-49BB-B5BD-3683ECEA236B}">
      <dgm:prSet phldrT="[Text]"/>
      <dgm:spPr/>
      <dgm:t>
        <a:bodyPr/>
        <a:lstStyle/>
        <a:p>
          <a:r>
            <a:rPr lang="en-GB" dirty="0" err="1"/>
            <a:t>MyScript</a:t>
          </a:r>
          <a:r>
            <a:rPr lang="en-GB" dirty="0"/>
            <a:t> Maths Sample</a:t>
          </a:r>
        </a:p>
      </dgm:t>
    </dgm:pt>
    <dgm:pt modelId="{9EA1547B-3FFE-476F-94A6-4FC6E8EC05CC}" type="parTrans" cxnId="{DD4A11DA-6FC2-4310-8DAB-D4F5FEF3A032}">
      <dgm:prSet/>
      <dgm:spPr/>
      <dgm:t>
        <a:bodyPr/>
        <a:lstStyle/>
        <a:p>
          <a:endParaRPr lang="en-GB"/>
        </a:p>
      </dgm:t>
    </dgm:pt>
    <dgm:pt modelId="{394353E5-0021-4307-8685-C28620671367}" type="sibTrans" cxnId="{DD4A11DA-6FC2-4310-8DAB-D4F5FEF3A032}">
      <dgm:prSet/>
      <dgm:spPr/>
      <dgm:t>
        <a:bodyPr/>
        <a:lstStyle/>
        <a:p>
          <a:endParaRPr lang="en-GB"/>
        </a:p>
      </dgm:t>
    </dgm:pt>
    <dgm:pt modelId="{45D910C1-A6E5-4A85-8609-B00E39EBE285}">
      <dgm:prSet phldrT="[Text]"/>
      <dgm:spPr/>
      <dgm:t>
        <a:bodyPr/>
        <a:lstStyle/>
        <a:p>
          <a:r>
            <a:rPr lang="en-GB" dirty="0" err="1"/>
            <a:t>Photomath</a:t>
          </a:r>
          <a:endParaRPr lang="en-GB" dirty="0"/>
        </a:p>
      </dgm:t>
    </dgm:pt>
    <dgm:pt modelId="{DAFC8797-883D-4A7A-9DBE-41C10A409693}" type="parTrans" cxnId="{901849A6-B56C-4C13-B8C9-B2F31F10FC48}">
      <dgm:prSet/>
      <dgm:spPr/>
      <dgm:t>
        <a:bodyPr/>
        <a:lstStyle/>
        <a:p>
          <a:endParaRPr lang="en-GB"/>
        </a:p>
      </dgm:t>
    </dgm:pt>
    <dgm:pt modelId="{840355FC-1849-4FF4-803E-8F1358063720}" type="sibTrans" cxnId="{901849A6-B56C-4C13-B8C9-B2F31F10FC48}">
      <dgm:prSet/>
      <dgm:spPr/>
      <dgm:t>
        <a:bodyPr/>
        <a:lstStyle/>
        <a:p>
          <a:endParaRPr lang="en-GB"/>
        </a:p>
      </dgm:t>
    </dgm:pt>
    <dgm:pt modelId="{EE3C0CD8-3486-4F9E-905A-1394DD2CC153}">
      <dgm:prSet phldrT="[Text]"/>
      <dgm:spPr/>
      <dgm:t>
        <a:bodyPr/>
        <a:lstStyle/>
        <a:p>
          <a:r>
            <a:rPr lang="en-GB" dirty="0" err="1"/>
            <a:t>EquatIO</a:t>
          </a:r>
          <a:endParaRPr lang="en-GB" dirty="0"/>
        </a:p>
      </dgm:t>
    </dgm:pt>
    <dgm:pt modelId="{30B43E2F-5033-4AA1-B972-779A41B949EB}" type="parTrans" cxnId="{A202C068-6187-4445-ACC3-3FD85D09869D}">
      <dgm:prSet/>
      <dgm:spPr/>
      <dgm:t>
        <a:bodyPr/>
        <a:lstStyle/>
        <a:p>
          <a:endParaRPr lang="en-GB"/>
        </a:p>
      </dgm:t>
    </dgm:pt>
    <dgm:pt modelId="{AC6CAFFB-D9C6-4452-AEB0-2F2C5CF930A6}" type="sibTrans" cxnId="{A202C068-6187-4445-ACC3-3FD85D09869D}">
      <dgm:prSet/>
      <dgm:spPr/>
      <dgm:t>
        <a:bodyPr/>
        <a:lstStyle/>
        <a:p>
          <a:endParaRPr lang="en-GB"/>
        </a:p>
      </dgm:t>
    </dgm:pt>
    <dgm:pt modelId="{A596DAF2-A5A7-425F-BD14-9EA816D1DDC4}">
      <dgm:prSet phldrT="[Text]"/>
      <dgm:spPr/>
      <dgm:t>
        <a:bodyPr/>
        <a:lstStyle/>
        <a:p>
          <a:r>
            <a:rPr lang="en-GB" dirty="0"/>
            <a:t>Post-it app</a:t>
          </a:r>
        </a:p>
      </dgm:t>
    </dgm:pt>
    <dgm:pt modelId="{E4863508-151E-4B63-9D42-7A9907B01906}" type="parTrans" cxnId="{F2E23C06-699B-4CA6-A717-F4C47F99B508}">
      <dgm:prSet/>
      <dgm:spPr/>
      <dgm:t>
        <a:bodyPr/>
        <a:lstStyle/>
        <a:p>
          <a:endParaRPr lang="en-GB"/>
        </a:p>
      </dgm:t>
    </dgm:pt>
    <dgm:pt modelId="{EA0E6646-737E-4A9B-8641-5F3DDC1EBF87}" type="sibTrans" cxnId="{F2E23C06-699B-4CA6-A717-F4C47F99B508}">
      <dgm:prSet/>
      <dgm:spPr/>
      <dgm:t>
        <a:bodyPr/>
        <a:lstStyle/>
        <a:p>
          <a:endParaRPr lang="en-GB"/>
        </a:p>
      </dgm:t>
    </dgm:pt>
    <dgm:pt modelId="{DDDC0116-39A7-4EAF-B888-5C1D71C0B876}">
      <dgm:prSet phldrT="[Text]"/>
      <dgm:spPr/>
      <dgm:t>
        <a:bodyPr/>
        <a:lstStyle/>
        <a:p>
          <a:r>
            <a:rPr lang="en-GB" dirty="0"/>
            <a:t>Microsoft Immersive Reader</a:t>
          </a:r>
        </a:p>
      </dgm:t>
    </dgm:pt>
    <dgm:pt modelId="{3152F92A-20DD-4C2E-8FE7-84E966499CAF}" type="parTrans" cxnId="{E9FC8E86-FBAA-4E4F-B117-994F6F6F36CA}">
      <dgm:prSet/>
      <dgm:spPr/>
      <dgm:t>
        <a:bodyPr/>
        <a:lstStyle/>
        <a:p>
          <a:endParaRPr lang="en-GB"/>
        </a:p>
      </dgm:t>
    </dgm:pt>
    <dgm:pt modelId="{F61D4A8D-4C25-4A78-8C95-82C72E45796B}" type="sibTrans" cxnId="{E9FC8E86-FBAA-4E4F-B117-994F6F6F36CA}">
      <dgm:prSet/>
      <dgm:spPr/>
      <dgm:t>
        <a:bodyPr/>
        <a:lstStyle/>
        <a:p>
          <a:endParaRPr lang="en-GB"/>
        </a:p>
      </dgm:t>
    </dgm:pt>
    <dgm:pt modelId="{A326D8A0-2CB0-4A42-9B93-66271394582B}">
      <dgm:prSet phldrT="[Text]"/>
      <dgm:spPr/>
      <dgm:t>
        <a:bodyPr/>
        <a:lstStyle/>
        <a:p>
          <a:r>
            <a:rPr lang="en-GB" dirty="0"/>
            <a:t>Colour Veil</a:t>
          </a:r>
        </a:p>
      </dgm:t>
    </dgm:pt>
    <dgm:pt modelId="{5BB3DDD8-9F59-4C0D-8E58-EE66651AEDEB}" type="parTrans" cxnId="{4E130C73-2F51-4B86-A304-2E3EE52B33AE}">
      <dgm:prSet/>
      <dgm:spPr/>
      <dgm:t>
        <a:bodyPr/>
        <a:lstStyle/>
        <a:p>
          <a:endParaRPr lang="en-GB"/>
        </a:p>
      </dgm:t>
    </dgm:pt>
    <dgm:pt modelId="{EB0211C5-F4BA-4164-BE15-088F6825361D}" type="sibTrans" cxnId="{4E130C73-2F51-4B86-A304-2E3EE52B33AE}">
      <dgm:prSet/>
      <dgm:spPr/>
      <dgm:t>
        <a:bodyPr/>
        <a:lstStyle/>
        <a:p>
          <a:endParaRPr lang="en-GB"/>
        </a:p>
      </dgm:t>
    </dgm:pt>
    <dgm:pt modelId="{81E5C8DF-BACA-4C5E-B583-951E68D4F38A}">
      <dgm:prSet phldrT="[Text]"/>
      <dgm:spPr/>
      <dgm:t>
        <a:bodyPr/>
        <a:lstStyle/>
        <a:p>
          <a:r>
            <a:rPr lang="en-GB" b="1" dirty="0"/>
            <a:t>Notetaking</a:t>
          </a:r>
        </a:p>
      </dgm:t>
    </dgm:pt>
    <dgm:pt modelId="{0B798EDD-4B71-4D83-8081-E299E89BDAED}" type="parTrans" cxnId="{02759290-08FC-4653-B053-7D8A2ACE65BE}">
      <dgm:prSet/>
      <dgm:spPr/>
      <dgm:t>
        <a:bodyPr/>
        <a:lstStyle/>
        <a:p>
          <a:endParaRPr lang="en-GB"/>
        </a:p>
      </dgm:t>
    </dgm:pt>
    <dgm:pt modelId="{3A036B05-593A-45C4-A0AB-AA34B0EC2EF5}" type="sibTrans" cxnId="{02759290-08FC-4653-B053-7D8A2ACE65BE}">
      <dgm:prSet/>
      <dgm:spPr/>
      <dgm:t>
        <a:bodyPr/>
        <a:lstStyle/>
        <a:p>
          <a:endParaRPr lang="en-GB"/>
        </a:p>
      </dgm:t>
    </dgm:pt>
    <dgm:pt modelId="{C8CD4005-B356-430E-AA74-9D66C01EC7BA}">
      <dgm:prSet phldrT="[Text]"/>
      <dgm:spPr/>
      <dgm:t>
        <a:bodyPr/>
        <a:lstStyle/>
        <a:p>
          <a:r>
            <a:rPr lang="en-GB" dirty="0"/>
            <a:t>Audio Notetaker</a:t>
          </a:r>
        </a:p>
      </dgm:t>
    </dgm:pt>
    <dgm:pt modelId="{3DC40CD6-4636-468C-93E0-C66D8B6C1077}" type="parTrans" cxnId="{46698863-D5A5-4831-8A40-7B34C236CF91}">
      <dgm:prSet/>
      <dgm:spPr/>
      <dgm:t>
        <a:bodyPr/>
        <a:lstStyle/>
        <a:p>
          <a:endParaRPr lang="en-GB"/>
        </a:p>
      </dgm:t>
    </dgm:pt>
    <dgm:pt modelId="{0BB0B6DF-2A02-44C3-ABB7-D0B25DB20C0B}" type="sibTrans" cxnId="{46698863-D5A5-4831-8A40-7B34C236CF91}">
      <dgm:prSet/>
      <dgm:spPr/>
      <dgm:t>
        <a:bodyPr/>
        <a:lstStyle/>
        <a:p>
          <a:endParaRPr lang="en-GB"/>
        </a:p>
      </dgm:t>
    </dgm:pt>
    <dgm:pt modelId="{3724BCC1-0E08-45A9-AB6F-68F4617AD2D7}">
      <dgm:prSet phldrT="[Text]"/>
      <dgm:spPr/>
      <dgm:t>
        <a:bodyPr/>
        <a:lstStyle/>
        <a:p>
          <a:r>
            <a:rPr lang="en-GB" dirty="0"/>
            <a:t>OneNote</a:t>
          </a:r>
        </a:p>
      </dgm:t>
    </dgm:pt>
    <dgm:pt modelId="{239D47C0-AE28-46EA-B709-395E6CD4F476}" type="parTrans" cxnId="{6F3E90EF-17CD-4CA8-8280-C69A0B21A60E}">
      <dgm:prSet/>
      <dgm:spPr/>
      <dgm:t>
        <a:bodyPr/>
        <a:lstStyle/>
        <a:p>
          <a:endParaRPr lang="en-GB"/>
        </a:p>
      </dgm:t>
    </dgm:pt>
    <dgm:pt modelId="{7F2711BD-5729-4782-9E64-1299DA29D451}" type="sibTrans" cxnId="{6F3E90EF-17CD-4CA8-8280-C69A0B21A60E}">
      <dgm:prSet/>
      <dgm:spPr/>
      <dgm:t>
        <a:bodyPr/>
        <a:lstStyle/>
        <a:p>
          <a:endParaRPr lang="en-GB"/>
        </a:p>
      </dgm:t>
    </dgm:pt>
    <dgm:pt modelId="{C6022D87-8E5F-41A3-A4B7-A387E78CB78E}">
      <dgm:prSet phldrT="[Text]"/>
      <dgm:spPr/>
      <dgm:t>
        <a:bodyPr/>
        <a:lstStyle/>
        <a:p>
          <a:r>
            <a:rPr lang="en-GB" dirty="0"/>
            <a:t>Notability</a:t>
          </a:r>
        </a:p>
      </dgm:t>
    </dgm:pt>
    <dgm:pt modelId="{9DB16115-D4E3-480B-8C6D-66BE442234A5}" type="parTrans" cxnId="{6DCC15ED-606D-47BE-831B-AB12ADE0FB19}">
      <dgm:prSet/>
      <dgm:spPr/>
      <dgm:t>
        <a:bodyPr/>
        <a:lstStyle/>
        <a:p>
          <a:endParaRPr lang="en-GB"/>
        </a:p>
      </dgm:t>
    </dgm:pt>
    <dgm:pt modelId="{0894B2D2-11B6-4806-92F1-86738A12C7E6}" type="sibTrans" cxnId="{6DCC15ED-606D-47BE-831B-AB12ADE0FB19}">
      <dgm:prSet/>
      <dgm:spPr/>
      <dgm:t>
        <a:bodyPr/>
        <a:lstStyle/>
        <a:p>
          <a:endParaRPr lang="en-GB"/>
        </a:p>
      </dgm:t>
    </dgm:pt>
    <dgm:pt modelId="{DEED1BA6-5088-4578-8212-762FBC54527D}">
      <dgm:prSet phldrT="[Text]"/>
      <dgm:spPr/>
      <dgm:t>
        <a:bodyPr/>
        <a:lstStyle/>
        <a:p>
          <a:r>
            <a:rPr lang="en-GB" b="1" dirty="0"/>
            <a:t>Research and Referencing</a:t>
          </a:r>
        </a:p>
      </dgm:t>
    </dgm:pt>
    <dgm:pt modelId="{7E25B957-E5A0-4F62-9A5E-D34FB608EE91}" type="parTrans" cxnId="{3994DB57-4DD9-44EB-BFC1-9286DC6C9A3B}">
      <dgm:prSet/>
      <dgm:spPr/>
      <dgm:t>
        <a:bodyPr/>
        <a:lstStyle/>
        <a:p>
          <a:endParaRPr lang="en-GB"/>
        </a:p>
      </dgm:t>
    </dgm:pt>
    <dgm:pt modelId="{C330B2C3-07DB-4476-9D1A-E8B2E44BB98A}" type="sibTrans" cxnId="{3994DB57-4DD9-44EB-BFC1-9286DC6C9A3B}">
      <dgm:prSet/>
      <dgm:spPr/>
      <dgm:t>
        <a:bodyPr/>
        <a:lstStyle/>
        <a:p>
          <a:endParaRPr lang="en-GB"/>
        </a:p>
      </dgm:t>
    </dgm:pt>
    <dgm:pt modelId="{B4ED00DF-4DB3-4606-886B-14089D1BDEE4}">
      <dgm:prSet phldrT="[Text]"/>
      <dgm:spPr/>
      <dgm:t>
        <a:bodyPr/>
        <a:lstStyle/>
        <a:p>
          <a:r>
            <a:rPr lang="en-GB" dirty="0"/>
            <a:t>Zotero</a:t>
          </a:r>
        </a:p>
      </dgm:t>
    </dgm:pt>
    <dgm:pt modelId="{EFE0181D-CEEF-4733-BA4C-2E0766BC4CCF}" type="parTrans" cxnId="{602A5F3E-41BE-4397-8ACB-25D6AD5E172F}">
      <dgm:prSet/>
      <dgm:spPr/>
      <dgm:t>
        <a:bodyPr/>
        <a:lstStyle/>
        <a:p>
          <a:endParaRPr lang="en-GB"/>
        </a:p>
      </dgm:t>
    </dgm:pt>
    <dgm:pt modelId="{ABBAD49D-9837-4A80-85A3-B301C0476DEA}" type="sibTrans" cxnId="{602A5F3E-41BE-4397-8ACB-25D6AD5E172F}">
      <dgm:prSet/>
      <dgm:spPr/>
      <dgm:t>
        <a:bodyPr/>
        <a:lstStyle/>
        <a:p>
          <a:endParaRPr lang="en-GB"/>
        </a:p>
      </dgm:t>
    </dgm:pt>
    <dgm:pt modelId="{A9A473DA-0512-45A1-8E9D-D1C21C48F0CD}">
      <dgm:prSet phldrT="[Text]"/>
      <dgm:spPr/>
      <dgm:t>
        <a:bodyPr/>
        <a:lstStyle/>
        <a:p>
          <a:r>
            <a:rPr lang="en-GB" dirty="0" err="1"/>
            <a:t>ClaroCapture</a:t>
          </a:r>
          <a:endParaRPr lang="en-GB" dirty="0"/>
        </a:p>
      </dgm:t>
    </dgm:pt>
    <dgm:pt modelId="{34E77984-E1E0-46C7-99AB-F55619DC8462}" type="parTrans" cxnId="{55DDC2D6-A735-4711-8466-4B9E409F06CA}">
      <dgm:prSet/>
      <dgm:spPr/>
      <dgm:t>
        <a:bodyPr/>
        <a:lstStyle/>
        <a:p>
          <a:endParaRPr lang="en-GB"/>
        </a:p>
      </dgm:t>
    </dgm:pt>
    <dgm:pt modelId="{9E0B58AB-7013-407F-8FB0-A6FC0AC3C6E0}" type="sibTrans" cxnId="{55DDC2D6-A735-4711-8466-4B9E409F06CA}">
      <dgm:prSet/>
      <dgm:spPr/>
      <dgm:t>
        <a:bodyPr/>
        <a:lstStyle/>
        <a:p>
          <a:endParaRPr lang="en-GB"/>
        </a:p>
      </dgm:t>
    </dgm:pt>
    <dgm:pt modelId="{4B6F5EA1-F1DA-4BCF-825F-7FE95C32160E}">
      <dgm:prSet phldrT="[Text]"/>
      <dgm:spPr/>
      <dgm:t>
        <a:bodyPr/>
        <a:lstStyle/>
        <a:p>
          <a:r>
            <a:rPr lang="en-GB" dirty="0" err="1"/>
            <a:t>Weava</a:t>
          </a:r>
          <a:endParaRPr lang="en-GB" dirty="0"/>
        </a:p>
      </dgm:t>
    </dgm:pt>
    <dgm:pt modelId="{5BC6CB52-A53B-483F-A365-6FDEEE265526}" type="parTrans" cxnId="{1EFA5CD1-90F5-4F40-AFC8-4EFDF229E36B}">
      <dgm:prSet/>
      <dgm:spPr/>
      <dgm:t>
        <a:bodyPr/>
        <a:lstStyle/>
        <a:p>
          <a:endParaRPr lang="en-GB"/>
        </a:p>
      </dgm:t>
    </dgm:pt>
    <dgm:pt modelId="{F7D84955-233E-4E48-B5A1-72F91145D492}" type="sibTrans" cxnId="{1EFA5CD1-90F5-4F40-AFC8-4EFDF229E36B}">
      <dgm:prSet/>
      <dgm:spPr/>
      <dgm:t>
        <a:bodyPr/>
        <a:lstStyle/>
        <a:p>
          <a:endParaRPr lang="en-GB"/>
        </a:p>
      </dgm:t>
    </dgm:pt>
    <dgm:pt modelId="{4AA9191B-E63B-4D7A-B2C7-4F27C763026D}">
      <dgm:prSet phldrT="[Text]"/>
      <dgm:spPr/>
      <dgm:t>
        <a:bodyPr/>
        <a:lstStyle/>
        <a:p>
          <a:r>
            <a:rPr lang="en-GB" b="1" dirty="0"/>
            <a:t>Procrastination and stress management</a:t>
          </a:r>
        </a:p>
      </dgm:t>
    </dgm:pt>
    <dgm:pt modelId="{0260DBD5-CCB9-47A4-BCEF-B7D468C458D6}" type="parTrans" cxnId="{6E9BBA18-E01F-4045-A061-D39555D0ABCA}">
      <dgm:prSet/>
      <dgm:spPr/>
      <dgm:t>
        <a:bodyPr/>
        <a:lstStyle/>
        <a:p>
          <a:endParaRPr lang="en-GB"/>
        </a:p>
      </dgm:t>
    </dgm:pt>
    <dgm:pt modelId="{5F024C0D-758D-48CA-9400-277980CB53F7}" type="sibTrans" cxnId="{6E9BBA18-E01F-4045-A061-D39555D0ABCA}">
      <dgm:prSet/>
      <dgm:spPr/>
      <dgm:t>
        <a:bodyPr/>
        <a:lstStyle/>
        <a:p>
          <a:endParaRPr lang="en-GB"/>
        </a:p>
      </dgm:t>
    </dgm:pt>
    <dgm:pt modelId="{1315C937-B476-44B4-B7F2-469E6F6DE02E}">
      <dgm:prSet phldrT="[Text]"/>
      <dgm:spPr/>
      <dgm:t>
        <a:bodyPr/>
        <a:lstStyle/>
        <a:p>
          <a:r>
            <a:rPr lang="en-GB" dirty="0"/>
            <a:t>Mind Shift</a:t>
          </a:r>
        </a:p>
      </dgm:t>
    </dgm:pt>
    <dgm:pt modelId="{859F0CAA-7AB2-4A9E-85C0-FF5DA418ACB8}" type="parTrans" cxnId="{4914B15A-C10E-40AE-BB4E-898D1992F476}">
      <dgm:prSet/>
      <dgm:spPr/>
      <dgm:t>
        <a:bodyPr/>
        <a:lstStyle/>
        <a:p>
          <a:endParaRPr lang="en-GB"/>
        </a:p>
      </dgm:t>
    </dgm:pt>
    <dgm:pt modelId="{FCF1E796-36B8-4530-BE00-46900E8F2060}" type="sibTrans" cxnId="{4914B15A-C10E-40AE-BB4E-898D1992F476}">
      <dgm:prSet/>
      <dgm:spPr/>
      <dgm:t>
        <a:bodyPr/>
        <a:lstStyle/>
        <a:p>
          <a:endParaRPr lang="en-GB"/>
        </a:p>
      </dgm:t>
    </dgm:pt>
    <dgm:pt modelId="{362E533E-E2F4-4798-AF21-6EFAC365D241}">
      <dgm:prSet phldrT="[Text]"/>
      <dgm:spPr/>
      <dgm:t>
        <a:bodyPr/>
        <a:lstStyle/>
        <a:p>
          <a:r>
            <a:rPr lang="en-GB" dirty="0" err="1"/>
            <a:t>Habitica</a:t>
          </a:r>
          <a:endParaRPr lang="en-GB" dirty="0"/>
        </a:p>
      </dgm:t>
    </dgm:pt>
    <dgm:pt modelId="{AD11D003-1898-465F-B8ED-F980567D31BE}" type="parTrans" cxnId="{56A47784-E281-4BC9-96B9-0C62DEA8996A}">
      <dgm:prSet/>
      <dgm:spPr/>
      <dgm:t>
        <a:bodyPr/>
        <a:lstStyle/>
        <a:p>
          <a:endParaRPr lang="en-GB"/>
        </a:p>
      </dgm:t>
    </dgm:pt>
    <dgm:pt modelId="{61C1DEEB-8E43-4B12-9AA3-719B1A00EAC9}" type="sibTrans" cxnId="{56A47784-E281-4BC9-96B9-0C62DEA8996A}">
      <dgm:prSet/>
      <dgm:spPr/>
      <dgm:t>
        <a:bodyPr/>
        <a:lstStyle/>
        <a:p>
          <a:endParaRPr lang="en-GB"/>
        </a:p>
      </dgm:t>
    </dgm:pt>
    <dgm:pt modelId="{14CDC127-004E-4AD3-9181-0868B8AD7624}">
      <dgm:prSet phldrT="[Text]"/>
      <dgm:spPr/>
      <dgm:t>
        <a:bodyPr/>
        <a:lstStyle/>
        <a:p>
          <a:r>
            <a:rPr lang="en-GB" dirty="0"/>
            <a:t>Stay Focused</a:t>
          </a:r>
        </a:p>
      </dgm:t>
    </dgm:pt>
    <dgm:pt modelId="{A1F9C3A7-5822-4B8E-B42D-E353D32C6BBF}" type="parTrans" cxnId="{36A8604A-DE83-439A-B8CF-725C2C04CA5C}">
      <dgm:prSet/>
      <dgm:spPr/>
      <dgm:t>
        <a:bodyPr/>
        <a:lstStyle/>
        <a:p>
          <a:endParaRPr lang="en-GB"/>
        </a:p>
      </dgm:t>
    </dgm:pt>
    <dgm:pt modelId="{984B5FEC-D224-475C-950B-DC1FDE778F17}" type="sibTrans" cxnId="{36A8604A-DE83-439A-B8CF-725C2C04CA5C}">
      <dgm:prSet/>
      <dgm:spPr/>
      <dgm:t>
        <a:bodyPr/>
        <a:lstStyle/>
        <a:p>
          <a:endParaRPr lang="en-GB"/>
        </a:p>
      </dgm:t>
    </dgm:pt>
    <dgm:pt modelId="{6AC56B59-9409-465F-9E2D-B7C8E22F6702}">
      <dgm:prSet phldrT="[Text]"/>
      <dgm:spPr/>
      <dgm:t>
        <a:bodyPr/>
        <a:lstStyle/>
        <a:p>
          <a:r>
            <a:rPr lang="en-GB" dirty="0"/>
            <a:t>Catch It</a:t>
          </a:r>
        </a:p>
      </dgm:t>
    </dgm:pt>
    <dgm:pt modelId="{48E74643-FD11-4CB4-B0DF-F894E9D5B763}" type="parTrans" cxnId="{855E2175-8F12-4CD8-A20B-AA73BA1175E4}">
      <dgm:prSet/>
      <dgm:spPr/>
      <dgm:t>
        <a:bodyPr/>
        <a:lstStyle/>
        <a:p>
          <a:endParaRPr lang="en-GB"/>
        </a:p>
      </dgm:t>
    </dgm:pt>
    <dgm:pt modelId="{EDAED6A5-95F6-48A4-A11E-EB7E4DD4D50B}" type="sibTrans" cxnId="{855E2175-8F12-4CD8-A20B-AA73BA1175E4}">
      <dgm:prSet/>
      <dgm:spPr/>
      <dgm:t>
        <a:bodyPr/>
        <a:lstStyle/>
        <a:p>
          <a:endParaRPr lang="en-GB"/>
        </a:p>
      </dgm:t>
    </dgm:pt>
    <dgm:pt modelId="{46DE95B8-3403-4FB4-9135-72ED38CFFFE0}">
      <dgm:prSet phldrT="[Text]"/>
      <dgm:spPr/>
      <dgm:t>
        <a:bodyPr/>
        <a:lstStyle/>
        <a:p>
          <a:r>
            <a:rPr lang="en-GB" dirty="0" err="1"/>
            <a:t>Workrave</a:t>
          </a:r>
          <a:endParaRPr lang="en-GB" dirty="0"/>
        </a:p>
      </dgm:t>
    </dgm:pt>
    <dgm:pt modelId="{C9D01D30-307C-4613-BCF7-C900AF36480D}" type="parTrans" cxnId="{EF9C930E-E834-41BF-8A39-6564B9B03B43}">
      <dgm:prSet/>
      <dgm:spPr/>
      <dgm:t>
        <a:bodyPr/>
        <a:lstStyle/>
        <a:p>
          <a:endParaRPr lang="en-GB"/>
        </a:p>
      </dgm:t>
    </dgm:pt>
    <dgm:pt modelId="{E821AF54-B23D-4B9A-8234-01C756526179}" type="sibTrans" cxnId="{EF9C930E-E834-41BF-8A39-6564B9B03B43}">
      <dgm:prSet/>
      <dgm:spPr/>
      <dgm:t>
        <a:bodyPr/>
        <a:lstStyle/>
        <a:p>
          <a:endParaRPr lang="en-GB"/>
        </a:p>
      </dgm:t>
    </dgm:pt>
    <dgm:pt modelId="{59A75231-144F-4A8B-B0D5-68895531D2F8}">
      <dgm:prSet phldrT="[Text]"/>
      <dgm:spPr/>
      <dgm:t>
        <a:bodyPr/>
        <a:lstStyle/>
        <a:p>
          <a:r>
            <a:rPr lang="en-GB" dirty="0"/>
            <a:t>Mynoise.net</a:t>
          </a:r>
        </a:p>
      </dgm:t>
    </dgm:pt>
    <dgm:pt modelId="{97F87B5C-5395-4184-8BF0-57C82A1F19A4}" type="parTrans" cxnId="{A5470387-4F43-444B-834C-D7DDEA9C57D2}">
      <dgm:prSet/>
      <dgm:spPr/>
      <dgm:t>
        <a:bodyPr/>
        <a:lstStyle/>
        <a:p>
          <a:endParaRPr lang="en-GB"/>
        </a:p>
      </dgm:t>
    </dgm:pt>
    <dgm:pt modelId="{180B20C1-1523-49E7-8E0A-01F1E9E7D7E8}" type="sibTrans" cxnId="{A5470387-4F43-444B-834C-D7DDEA9C57D2}">
      <dgm:prSet/>
      <dgm:spPr/>
      <dgm:t>
        <a:bodyPr/>
        <a:lstStyle/>
        <a:p>
          <a:endParaRPr lang="en-GB"/>
        </a:p>
      </dgm:t>
    </dgm:pt>
    <dgm:pt modelId="{F62D60A2-DE3D-4EB1-890A-9713F4F96A26}">
      <dgm:prSet phldrT="[Text]"/>
      <dgm:spPr/>
      <dgm:t>
        <a:bodyPr/>
        <a:lstStyle/>
        <a:p>
          <a:r>
            <a:rPr lang="en-GB" dirty="0" err="1"/>
            <a:t>Focusmate</a:t>
          </a:r>
          <a:endParaRPr lang="en-GB" dirty="0"/>
        </a:p>
      </dgm:t>
    </dgm:pt>
    <dgm:pt modelId="{1888E406-8D19-4B93-A6AF-8FAF8379F62C}" type="parTrans" cxnId="{EC183A42-4904-47DD-8570-869BFA99CD29}">
      <dgm:prSet/>
      <dgm:spPr/>
      <dgm:t>
        <a:bodyPr/>
        <a:lstStyle/>
        <a:p>
          <a:endParaRPr lang="en-GB"/>
        </a:p>
      </dgm:t>
    </dgm:pt>
    <dgm:pt modelId="{444E59AE-36C4-4DCA-AE86-A1C40DA1DB51}" type="sibTrans" cxnId="{EC183A42-4904-47DD-8570-869BFA99CD29}">
      <dgm:prSet/>
      <dgm:spPr/>
      <dgm:t>
        <a:bodyPr/>
        <a:lstStyle/>
        <a:p>
          <a:endParaRPr lang="en-GB"/>
        </a:p>
      </dgm:t>
    </dgm:pt>
    <dgm:pt modelId="{21AA3F90-D9FA-4EFE-B37C-E5BD8A3CBDE1}">
      <dgm:prSet phldrT="[Text]"/>
      <dgm:spPr/>
      <dgm:t>
        <a:bodyPr/>
        <a:lstStyle/>
        <a:p>
          <a:r>
            <a:rPr lang="en-GB" dirty="0"/>
            <a:t>Forest</a:t>
          </a:r>
        </a:p>
      </dgm:t>
    </dgm:pt>
    <dgm:pt modelId="{7566143A-FAC9-48A6-9EF9-61A93B83869F}" type="parTrans" cxnId="{0648E98B-E733-403F-9865-A86D66E47DD6}">
      <dgm:prSet/>
      <dgm:spPr/>
      <dgm:t>
        <a:bodyPr/>
        <a:lstStyle/>
        <a:p>
          <a:endParaRPr lang="en-GB"/>
        </a:p>
      </dgm:t>
    </dgm:pt>
    <dgm:pt modelId="{C0BF05CF-629E-4715-A00F-8269062C7912}" type="sibTrans" cxnId="{0648E98B-E733-403F-9865-A86D66E47DD6}">
      <dgm:prSet/>
      <dgm:spPr/>
      <dgm:t>
        <a:bodyPr/>
        <a:lstStyle/>
        <a:p>
          <a:endParaRPr lang="en-GB"/>
        </a:p>
      </dgm:t>
    </dgm:pt>
    <dgm:pt modelId="{D6DF4337-DE91-4C6F-8579-E26F69B7C822}" type="pres">
      <dgm:prSet presAssocID="{19BDCA3B-99CF-4E91-A496-548016B66A87}" presName="Name0" presStyleCnt="0">
        <dgm:presLayoutVars>
          <dgm:dir/>
          <dgm:animLvl val="lvl"/>
          <dgm:resizeHandles val="exact"/>
        </dgm:presLayoutVars>
      </dgm:prSet>
      <dgm:spPr/>
    </dgm:pt>
    <dgm:pt modelId="{6B1EAC7B-F937-44C9-90DD-4FC3B5C6A89E}" type="pres">
      <dgm:prSet presAssocID="{1B558AC7-0E40-48FF-B973-69286CBFEC9B}" presName="composite" presStyleCnt="0"/>
      <dgm:spPr/>
    </dgm:pt>
    <dgm:pt modelId="{E05A219B-9C15-4220-8877-34115B4082D5}" type="pres">
      <dgm:prSet presAssocID="{1B558AC7-0E40-48FF-B973-69286CBFEC9B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0298EA2A-F973-4427-AF11-111B01C3D221}" type="pres">
      <dgm:prSet presAssocID="{1B558AC7-0E40-48FF-B973-69286CBFEC9B}" presName="desTx" presStyleLbl="alignAccFollowNode1" presStyleIdx="0" presStyleCnt="6">
        <dgm:presLayoutVars>
          <dgm:bulletEnabled val="1"/>
        </dgm:presLayoutVars>
      </dgm:prSet>
      <dgm:spPr/>
    </dgm:pt>
    <dgm:pt modelId="{B5BC8136-4C2A-4B56-9EE8-A34EDA3ADD58}" type="pres">
      <dgm:prSet presAssocID="{E70B0C86-44A7-4D24-AB74-5D9A27BBF7F8}" presName="space" presStyleCnt="0"/>
      <dgm:spPr/>
    </dgm:pt>
    <dgm:pt modelId="{4353958C-DD60-496F-A934-D98AD429855C}" type="pres">
      <dgm:prSet presAssocID="{86B231E9-F19A-4A1E-A7F1-E85DDCD9C4B2}" presName="composite" presStyleCnt="0"/>
      <dgm:spPr/>
    </dgm:pt>
    <dgm:pt modelId="{4CEDE50D-5954-4197-A9A5-5FE805CF542D}" type="pres">
      <dgm:prSet presAssocID="{86B231E9-F19A-4A1E-A7F1-E85DDCD9C4B2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8FDF407D-61F8-49FC-A35B-2CBCA7FF5FD6}" type="pres">
      <dgm:prSet presAssocID="{86B231E9-F19A-4A1E-A7F1-E85DDCD9C4B2}" presName="desTx" presStyleLbl="alignAccFollowNode1" presStyleIdx="1" presStyleCnt="6">
        <dgm:presLayoutVars>
          <dgm:bulletEnabled val="1"/>
        </dgm:presLayoutVars>
      </dgm:prSet>
      <dgm:spPr/>
    </dgm:pt>
    <dgm:pt modelId="{C3FE8D16-49D7-497F-ADE5-CB0745865983}" type="pres">
      <dgm:prSet presAssocID="{8A22077F-962D-4789-9490-F1D316815273}" presName="space" presStyleCnt="0"/>
      <dgm:spPr/>
    </dgm:pt>
    <dgm:pt modelId="{A048913F-5D74-40DD-A1A4-0E71B91EDE64}" type="pres">
      <dgm:prSet presAssocID="{DD1127AA-2081-4B82-8711-47C717F0B8AD}" presName="composite" presStyleCnt="0"/>
      <dgm:spPr/>
    </dgm:pt>
    <dgm:pt modelId="{27BD4A20-A34B-4E76-8B84-29B7CB545DE3}" type="pres">
      <dgm:prSet presAssocID="{DD1127AA-2081-4B82-8711-47C717F0B8AD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BC3E6456-4292-40C5-BCBD-DB397C426022}" type="pres">
      <dgm:prSet presAssocID="{DD1127AA-2081-4B82-8711-47C717F0B8AD}" presName="desTx" presStyleLbl="alignAccFollowNode1" presStyleIdx="2" presStyleCnt="6">
        <dgm:presLayoutVars>
          <dgm:bulletEnabled val="1"/>
        </dgm:presLayoutVars>
      </dgm:prSet>
      <dgm:spPr/>
    </dgm:pt>
    <dgm:pt modelId="{563F09BB-1FB0-47A9-BAF6-60942FC33AB9}" type="pres">
      <dgm:prSet presAssocID="{61206A17-44B2-485F-96F7-370F63A364B7}" presName="space" presStyleCnt="0"/>
      <dgm:spPr/>
    </dgm:pt>
    <dgm:pt modelId="{69E55BB7-19E3-4AF3-BEE2-6E8D41982532}" type="pres">
      <dgm:prSet presAssocID="{81E5C8DF-BACA-4C5E-B583-951E68D4F38A}" presName="composite" presStyleCnt="0"/>
      <dgm:spPr/>
    </dgm:pt>
    <dgm:pt modelId="{8C6D4F33-734E-4A3B-BEFB-F98D37E93CA8}" type="pres">
      <dgm:prSet presAssocID="{81E5C8DF-BACA-4C5E-B583-951E68D4F38A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65F2DDB9-F0F7-4100-80F8-B6F1184DB861}" type="pres">
      <dgm:prSet presAssocID="{81E5C8DF-BACA-4C5E-B583-951E68D4F38A}" presName="desTx" presStyleLbl="alignAccFollowNode1" presStyleIdx="3" presStyleCnt="6">
        <dgm:presLayoutVars>
          <dgm:bulletEnabled val="1"/>
        </dgm:presLayoutVars>
      </dgm:prSet>
      <dgm:spPr/>
    </dgm:pt>
    <dgm:pt modelId="{662AD4D1-24F3-43AE-A90C-7589DBB5BD85}" type="pres">
      <dgm:prSet presAssocID="{3A036B05-593A-45C4-A0AB-AA34B0EC2EF5}" presName="space" presStyleCnt="0"/>
      <dgm:spPr/>
    </dgm:pt>
    <dgm:pt modelId="{7D0FEDA1-F17D-4ADB-87C0-196AC4C6C7BE}" type="pres">
      <dgm:prSet presAssocID="{DEED1BA6-5088-4578-8212-762FBC54527D}" presName="composite" presStyleCnt="0"/>
      <dgm:spPr/>
    </dgm:pt>
    <dgm:pt modelId="{BCBE7796-DFCD-4085-B089-AC557ED9330D}" type="pres">
      <dgm:prSet presAssocID="{DEED1BA6-5088-4578-8212-762FBC54527D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B5E19B2F-29D7-44F3-A651-3D90A5BFD237}" type="pres">
      <dgm:prSet presAssocID="{DEED1BA6-5088-4578-8212-762FBC54527D}" presName="desTx" presStyleLbl="alignAccFollowNode1" presStyleIdx="4" presStyleCnt="6">
        <dgm:presLayoutVars>
          <dgm:bulletEnabled val="1"/>
        </dgm:presLayoutVars>
      </dgm:prSet>
      <dgm:spPr/>
    </dgm:pt>
    <dgm:pt modelId="{3055003C-DB77-4D17-89F0-9A2C0289DC7C}" type="pres">
      <dgm:prSet presAssocID="{C330B2C3-07DB-4476-9D1A-E8B2E44BB98A}" presName="space" presStyleCnt="0"/>
      <dgm:spPr/>
    </dgm:pt>
    <dgm:pt modelId="{8E1F48E0-C306-49CF-98D4-6281676A3427}" type="pres">
      <dgm:prSet presAssocID="{4AA9191B-E63B-4D7A-B2C7-4F27C763026D}" presName="composite" presStyleCnt="0"/>
      <dgm:spPr/>
    </dgm:pt>
    <dgm:pt modelId="{DAC14F5A-A950-409E-B56D-EE94C8BFFB1C}" type="pres">
      <dgm:prSet presAssocID="{4AA9191B-E63B-4D7A-B2C7-4F27C763026D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7F0A18F0-8AED-4A37-9200-2AE4228EB13A}" type="pres">
      <dgm:prSet presAssocID="{4AA9191B-E63B-4D7A-B2C7-4F27C763026D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E8618603-116D-4689-97FB-073282586B29}" type="presOf" srcId="{1315C937-B476-44B4-B7F2-469E6F6DE02E}" destId="{7F0A18F0-8AED-4A37-9200-2AE4228EB13A}" srcOrd="0" destOrd="0" presId="urn:microsoft.com/office/officeart/2005/8/layout/hList1"/>
    <dgm:cxn modelId="{68D92205-E244-49E6-B3AC-84ADE262CA54}" type="presOf" srcId="{1B558AC7-0E40-48FF-B973-69286CBFEC9B}" destId="{E05A219B-9C15-4220-8877-34115B4082D5}" srcOrd="0" destOrd="0" presId="urn:microsoft.com/office/officeart/2005/8/layout/hList1"/>
    <dgm:cxn modelId="{F2E23C06-699B-4CA6-A717-F4C47F99B508}" srcId="{86B231E9-F19A-4A1E-A7F1-E85DDCD9C4B2}" destId="{A596DAF2-A5A7-425F-BD14-9EA816D1DDC4}" srcOrd="9" destOrd="0" parTransId="{E4863508-151E-4B63-9D42-7A9907B01906}" sibTransId="{EA0E6646-737E-4A9B-8641-5F3DDC1EBF87}"/>
    <dgm:cxn modelId="{EF9C930E-E834-41BF-8A39-6564B9B03B43}" srcId="{4AA9191B-E63B-4D7A-B2C7-4F27C763026D}" destId="{46DE95B8-3403-4FB4-9135-72ED38CFFFE0}" srcOrd="4" destOrd="0" parTransId="{C9D01D30-307C-4613-BCF7-C900AF36480D}" sibTransId="{E821AF54-B23D-4B9A-8234-01C756526179}"/>
    <dgm:cxn modelId="{F3413E0F-CF66-4038-BD25-93C663AD763F}" type="presOf" srcId="{167CC7DC-C251-4D24-A7CC-1E70A14C641B}" destId="{0298EA2A-F973-4427-AF11-111B01C3D221}" srcOrd="0" destOrd="1" presId="urn:microsoft.com/office/officeart/2005/8/layout/hList1"/>
    <dgm:cxn modelId="{16559510-2BB3-42D3-906E-FA5F2E021608}" type="presOf" srcId="{4AA9191B-E63B-4D7A-B2C7-4F27C763026D}" destId="{DAC14F5A-A950-409E-B56D-EE94C8BFFB1C}" srcOrd="0" destOrd="0" presId="urn:microsoft.com/office/officeart/2005/8/layout/hList1"/>
    <dgm:cxn modelId="{74EA6712-79B2-48FB-804A-E7EA3F118C6E}" type="presOf" srcId="{C2C95363-521D-44FE-B44A-637FE8D951E7}" destId="{8FDF407D-61F8-49FC-A35B-2CBCA7FF5FD6}" srcOrd="0" destOrd="4" presId="urn:microsoft.com/office/officeart/2005/8/layout/hList1"/>
    <dgm:cxn modelId="{87577612-705A-4463-90F3-8156AF72967C}" type="presOf" srcId="{EE3C0CD8-3486-4F9E-905A-1394DD2CC153}" destId="{8FDF407D-61F8-49FC-A35B-2CBCA7FF5FD6}" srcOrd="0" destOrd="8" presId="urn:microsoft.com/office/officeart/2005/8/layout/hList1"/>
    <dgm:cxn modelId="{6E9BBA18-E01F-4045-A061-D39555D0ABCA}" srcId="{19BDCA3B-99CF-4E91-A496-548016B66A87}" destId="{4AA9191B-E63B-4D7A-B2C7-4F27C763026D}" srcOrd="5" destOrd="0" parTransId="{0260DBD5-CCB9-47A4-BCEF-B7D468C458D6}" sibTransId="{5F024C0D-758D-48CA-9400-277980CB53F7}"/>
    <dgm:cxn modelId="{C1BF831D-08C5-4453-9D72-5B6292EE9B5E}" type="presOf" srcId="{14CDC127-004E-4AD3-9181-0868B8AD7624}" destId="{7F0A18F0-8AED-4A37-9200-2AE4228EB13A}" srcOrd="0" destOrd="2" presId="urn:microsoft.com/office/officeart/2005/8/layout/hList1"/>
    <dgm:cxn modelId="{7323C126-14AC-4C5F-AC19-ED8EBC32D72C}" type="presOf" srcId="{9D3502E7-67F6-4B9A-B198-79FE87942793}" destId="{0298EA2A-F973-4427-AF11-111B01C3D221}" srcOrd="0" destOrd="4" presId="urn:microsoft.com/office/officeart/2005/8/layout/hList1"/>
    <dgm:cxn modelId="{3321D026-065D-4974-95F7-D2C6391AC268}" type="presOf" srcId="{A9A473DA-0512-45A1-8E9D-D1C21C48F0CD}" destId="{B5E19B2F-29D7-44F3-A651-3D90A5BFD237}" srcOrd="0" destOrd="1" presId="urn:microsoft.com/office/officeart/2005/8/layout/hList1"/>
    <dgm:cxn modelId="{7DB4692B-A65F-4296-808C-017A9EF56091}" type="presOf" srcId="{799B3CE0-AE73-4E1E-B835-82FC4338C363}" destId="{8FDF407D-61F8-49FC-A35B-2CBCA7FF5FD6}" srcOrd="0" destOrd="0" presId="urn:microsoft.com/office/officeart/2005/8/layout/hList1"/>
    <dgm:cxn modelId="{606F8034-ED2C-471D-BFFB-BFA71DA94985}" type="presOf" srcId="{E813929D-5643-48BC-B9FA-730F7D8D369E}" destId="{0298EA2A-F973-4427-AF11-111B01C3D221}" srcOrd="0" destOrd="0" presId="urn:microsoft.com/office/officeart/2005/8/layout/hList1"/>
    <dgm:cxn modelId="{AA82AE3B-0C07-48D3-BAE1-F3CD2A49DCEB}" type="presOf" srcId="{F62D60A2-DE3D-4EB1-890A-9713F4F96A26}" destId="{7F0A18F0-8AED-4A37-9200-2AE4228EB13A}" srcOrd="0" destOrd="6" presId="urn:microsoft.com/office/officeart/2005/8/layout/hList1"/>
    <dgm:cxn modelId="{602A5F3E-41BE-4397-8ACB-25D6AD5E172F}" srcId="{DEED1BA6-5088-4578-8212-762FBC54527D}" destId="{B4ED00DF-4DB3-4606-886B-14089D1BDEE4}" srcOrd="0" destOrd="0" parTransId="{EFE0181D-CEEF-4733-BA4C-2E0766BC4CCF}" sibTransId="{ABBAD49D-9837-4A80-85A3-B301C0476DEA}"/>
    <dgm:cxn modelId="{E7BC8A5D-F46F-4B54-86BD-238CC3380CE9}" type="presOf" srcId="{D1662B68-04A9-41C7-8C0E-B9BF3E7391F3}" destId="{BC3E6456-4292-40C5-BCBD-DB397C426022}" srcOrd="0" destOrd="0" presId="urn:microsoft.com/office/officeart/2005/8/layout/hList1"/>
    <dgm:cxn modelId="{1873A961-D63D-46EA-8D56-154AA04423FA}" type="presOf" srcId="{9CCB2DBC-0863-40FE-A0B0-31A76CC660AF}" destId="{8FDF407D-61F8-49FC-A35B-2CBCA7FF5FD6}" srcOrd="0" destOrd="5" presId="urn:microsoft.com/office/officeart/2005/8/layout/hList1"/>
    <dgm:cxn modelId="{EC183A42-4904-47DD-8570-869BFA99CD29}" srcId="{4AA9191B-E63B-4D7A-B2C7-4F27C763026D}" destId="{F62D60A2-DE3D-4EB1-890A-9713F4F96A26}" srcOrd="6" destOrd="0" parTransId="{1888E406-8D19-4B93-A6AF-8FAF8379F62C}" sibTransId="{444E59AE-36C4-4DCA-AE86-A1C40DA1DB51}"/>
    <dgm:cxn modelId="{BD0B4142-866D-4A00-BF94-DC3C1FDE13EB}" srcId="{86B231E9-F19A-4A1E-A7F1-E85DDCD9C4B2}" destId="{C2C95363-521D-44FE-B44A-637FE8D951E7}" srcOrd="4" destOrd="0" parTransId="{B116192C-2453-4B93-9A6A-9994408505A4}" sibTransId="{DF27A54A-D2F6-4142-984F-6B85F2DB9977}"/>
    <dgm:cxn modelId="{46698863-D5A5-4831-8A40-7B34C236CF91}" srcId="{81E5C8DF-BACA-4C5E-B583-951E68D4F38A}" destId="{C8CD4005-B356-430E-AA74-9D66C01EC7BA}" srcOrd="0" destOrd="0" parTransId="{3DC40CD6-4636-468C-93E0-C66D8B6C1077}" sibTransId="{0BB0B6DF-2A02-44C3-ABB7-D0B25DB20C0B}"/>
    <dgm:cxn modelId="{A202C068-6187-4445-ACC3-3FD85D09869D}" srcId="{86B231E9-F19A-4A1E-A7F1-E85DDCD9C4B2}" destId="{EE3C0CD8-3486-4F9E-905A-1394DD2CC153}" srcOrd="8" destOrd="0" parTransId="{30B43E2F-5033-4AA1-B972-779A41B949EB}" sibTransId="{AC6CAFFB-D9C6-4452-AEB0-2F2C5CF930A6}"/>
    <dgm:cxn modelId="{DF95C369-7FD3-4E81-8961-6964363A924F}" type="presOf" srcId="{59A75231-144F-4A8B-B0D5-68895531D2F8}" destId="{7F0A18F0-8AED-4A37-9200-2AE4228EB13A}" srcOrd="0" destOrd="5" presId="urn:microsoft.com/office/officeart/2005/8/layout/hList1"/>
    <dgm:cxn modelId="{36A8604A-DE83-439A-B8CF-725C2C04CA5C}" srcId="{4AA9191B-E63B-4D7A-B2C7-4F27C763026D}" destId="{14CDC127-004E-4AD3-9181-0868B8AD7624}" srcOrd="2" destOrd="0" parTransId="{A1F9C3A7-5822-4B8E-B42D-E353D32C6BBF}" sibTransId="{984B5FEC-D224-475C-950B-DC1FDE778F17}"/>
    <dgm:cxn modelId="{7A04114B-4C4E-485B-86DC-0533991D61C2}" type="presOf" srcId="{59ACD675-3F77-41EC-8622-842A4DB74B0C}" destId="{0298EA2A-F973-4427-AF11-111B01C3D221}" srcOrd="0" destOrd="3" presId="urn:microsoft.com/office/officeart/2005/8/layout/hList1"/>
    <dgm:cxn modelId="{6C530450-4E43-4DC7-8A68-7A90F160C794}" type="presOf" srcId="{6AC56B59-9409-465F-9E2D-B7C8E22F6702}" destId="{7F0A18F0-8AED-4A37-9200-2AE4228EB13A}" srcOrd="0" destOrd="3" presId="urn:microsoft.com/office/officeart/2005/8/layout/hList1"/>
    <dgm:cxn modelId="{80EB6850-8E0A-4E19-9658-43B4C7ED6D5D}" srcId="{1B558AC7-0E40-48FF-B973-69286CBFEC9B}" destId="{9D3502E7-67F6-4B9A-B198-79FE87942793}" srcOrd="4" destOrd="0" parTransId="{CC0A8037-133C-4DA7-9317-8568B58040E0}" sibTransId="{B8484175-9D98-4757-ABAD-AC934A048284}"/>
    <dgm:cxn modelId="{F2C99272-776B-4D9D-AB91-21F78CF68133}" type="presOf" srcId="{81E5C8DF-BACA-4C5E-B583-951E68D4F38A}" destId="{8C6D4F33-734E-4A3B-BEFB-F98D37E93CA8}" srcOrd="0" destOrd="0" presId="urn:microsoft.com/office/officeart/2005/8/layout/hList1"/>
    <dgm:cxn modelId="{4E130C73-2F51-4B86-A304-2E3EE52B33AE}" srcId="{DD1127AA-2081-4B82-8711-47C717F0B8AD}" destId="{A326D8A0-2CB0-4A42-9B93-66271394582B}" srcOrd="3" destOrd="0" parTransId="{5BB3DDD8-9F59-4C0D-8E58-EE66651AEDEB}" sibTransId="{EB0211C5-F4BA-4164-BE15-088F6825361D}"/>
    <dgm:cxn modelId="{E8E6A074-A1B9-4A36-82C7-32B76B37A70B}" type="presOf" srcId="{16EAC6A4-7184-4904-B9AA-E4A5AC07E198}" destId="{BC3E6456-4292-40C5-BCBD-DB397C426022}" srcOrd="0" destOrd="1" presId="urn:microsoft.com/office/officeart/2005/8/layout/hList1"/>
    <dgm:cxn modelId="{855E2175-8F12-4CD8-A20B-AA73BA1175E4}" srcId="{4AA9191B-E63B-4D7A-B2C7-4F27C763026D}" destId="{6AC56B59-9409-465F-9E2D-B7C8E22F6702}" srcOrd="3" destOrd="0" parTransId="{48E74643-FD11-4CB4-B0DF-F894E9D5B763}" sibTransId="{EDAED6A5-95F6-48A4-A11E-EB7E4DD4D50B}"/>
    <dgm:cxn modelId="{48ACAB57-B580-457C-BD66-08A45C6352D4}" srcId="{86B231E9-F19A-4A1E-A7F1-E85DDCD9C4B2}" destId="{9CCB2DBC-0863-40FE-A0B0-31A76CC660AF}" srcOrd="5" destOrd="0" parTransId="{B3FDADAB-C2D6-4C0E-BC81-C6F8EA0736CA}" sibTransId="{20B9F808-A2DE-498C-879B-ADB812D28CC5}"/>
    <dgm:cxn modelId="{3994DB57-4DD9-44EB-BFC1-9286DC6C9A3B}" srcId="{19BDCA3B-99CF-4E91-A496-548016B66A87}" destId="{DEED1BA6-5088-4578-8212-762FBC54527D}" srcOrd="4" destOrd="0" parTransId="{7E25B957-E5A0-4F62-9A5E-D34FB608EE91}" sibTransId="{C330B2C3-07DB-4476-9D1A-E8B2E44BB98A}"/>
    <dgm:cxn modelId="{10ECF977-FC91-479C-BA1F-542F0C551E7F}" type="presOf" srcId="{86B231E9-F19A-4A1E-A7F1-E85DDCD9C4B2}" destId="{4CEDE50D-5954-4197-A9A5-5FE805CF542D}" srcOrd="0" destOrd="0" presId="urn:microsoft.com/office/officeart/2005/8/layout/hList1"/>
    <dgm:cxn modelId="{4914B15A-C10E-40AE-BB4E-898D1992F476}" srcId="{4AA9191B-E63B-4D7A-B2C7-4F27C763026D}" destId="{1315C937-B476-44B4-B7F2-469E6F6DE02E}" srcOrd="0" destOrd="0" parTransId="{859F0CAA-7AB2-4A9E-85C0-FF5DA418ACB8}" sibTransId="{FCF1E796-36B8-4530-BE00-46900E8F2060}"/>
    <dgm:cxn modelId="{25BD207B-1A91-45C6-9710-C5D818AD8465}" type="presOf" srcId="{C6022D87-8E5F-41A3-A4B7-A387E78CB78E}" destId="{65F2DDB9-F0F7-4100-80F8-B6F1184DB861}" srcOrd="0" destOrd="2" presId="urn:microsoft.com/office/officeart/2005/8/layout/hList1"/>
    <dgm:cxn modelId="{56A47784-E281-4BC9-96B9-0C62DEA8996A}" srcId="{4AA9191B-E63B-4D7A-B2C7-4F27C763026D}" destId="{362E533E-E2F4-4798-AF21-6EFAC365D241}" srcOrd="1" destOrd="0" parTransId="{AD11D003-1898-465F-B8ED-F980567D31BE}" sibTransId="{61C1DEEB-8E43-4B12-9AA3-719B1A00EAC9}"/>
    <dgm:cxn modelId="{E9FC8E86-FBAA-4E4F-B117-994F6F6F36CA}" srcId="{DD1127AA-2081-4B82-8711-47C717F0B8AD}" destId="{DDDC0116-39A7-4EAF-B888-5C1D71C0B876}" srcOrd="2" destOrd="0" parTransId="{3152F92A-20DD-4C2E-8FE7-84E966499CAF}" sibTransId="{F61D4A8D-4C25-4A78-8C95-82C72E45796B}"/>
    <dgm:cxn modelId="{A5470387-4F43-444B-834C-D7DDEA9C57D2}" srcId="{4AA9191B-E63B-4D7A-B2C7-4F27C763026D}" destId="{59A75231-144F-4A8B-B0D5-68895531D2F8}" srcOrd="5" destOrd="0" parTransId="{97F87B5C-5395-4184-8BF0-57C82A1F19A4}" sibTransId="{180B20C1-1523-49E7-8E0A-01F1E9E7D7E8}"/>
    <dgm:cxn modelId="{84336087-CA07-4687-97EB-69D09F7B8356}" type="presOf" srcId="{C8CD4005-B356-430E-AA74-9D66C01EC7BA}" destId="{65F2DDB9-F0F7-4100-80F8-B6F1184DB861}" srcOrd="0" destOrd="0" presId="urn:microsoft.com/office/officeart/2005/8/layout/hList1"/>
    <dgm:cxn modelId="{0975D787-8DE4-4103-89A9-FD86E94F2DEA}" srcId="{19BDCA3B-99CF-4E91-A496-548016B66A87}" destId="{1B558AC7-0E40-48FF-B973-69286CBFEC9B}" srcOrd="0" destOrd="0" parTransId="{E9965D30-083F-4FA0-ACC6-A57EF720763E}" sibTransId="{E70B0C86-44A7-4D24-AB74-5D9A27BBF7F8}"/>
    <dgm:cxn modelId="{0648E98B-E733-403F-9865-A86D66E47DD6}" srcId="{4AA9191B-E63B-4D7A-B2C7-4F27C763026D}" destId="{21AA3F90-D9FA-4EFE-B37C-E5BD8A3CBDE1}" srcOrd="7" destOrd="0" parTransId="{7566143A-FAC9-48A6-9EF9-61A93B83869F}" sibTransId="{C0BF05CF-629E-4715-A00F-8269062C7912}"/>
    <dgm:cxn modelId="{BB2E8F8E-F226-4CD9-8D72-11E34D154EFF}" srcId="{DD1127AA-2081-4B82-8711-47C717F0B8AD}" destId="{D1662B68-04A9-41C7-8C0E-B9BF3E7391F3}" srcOrd="0" destOrd="0" parTransId="{3F2F3920-E47E-4066-9C59-4A237875487D}" sibTransId="{568B703C-DFA6-4240-B0AA-C7EE50062984}"/>
    <dgm:cxn modelId="{BB5D8D8F-74E4-47F6-986F-0EC65F8BCD92}" srcId="{1B558AC7-0E40-48FF-B973-69286CBFEC9B}" destId="{DB933316-EA2C-4CB7-8508-02F7A258C607}" srcOrd="2" destOrd="0" parTransId="{4CFD1CF0-4682-4903-B81D-DE2F10572FBA}" sibTransId="{5F33B614-B564-4D5A-97B2-F3F768DB4779}"/>
    <dgm:cxn modelId="{02759290-08FC-4653-B053-7D8A2ACE65BE}" srcId="{19BDCA3B-99CF-4E91-A496-548016B66A87}" destId="{81E5C8DF-BACA-4C5E-B583-951E68D4F38A}" srcOrd="3" destOrd="0" parTransId="{0B798EDD-4B71-4D83-8081-E299E89BDAED}" sibTransId="{3A036B05-593A-45C4-A0AB-AA34B0EC2EF5}"/>
    <dgm:cxn modelId="{A6F6FE90-1367-44F6-84C9-43CA82D85B58}" srcId="{19BDCA3B-99CF-4E91-A496-548016B66A87}" destId="{DD1127AA-2081-4B82-8711-47C717F0B8AD}" srcOrd="2" destOrd="0" parTransId="{B8899DC1-E054-4EE5-9CC4-DB027CB05743}" sibTransId="{61206A17-44B2-485F-96F7-370F63A364B7}"/>
    <dgm:cxn modelId="{65BA9696-900B-4AEB-940E-D83E45327196}" type="presOf" srcId="{A596DAF2-A5A7-425F-BD14-9EA816D1DDC4}" destId="{8FDF407D-61F8-49FC-A35B-2CBCA7FF5FD6}" srcOrd="0" destOrd="9" presId="urn:microsoft.com/office/officeart/2005/8/layout/hList1"/>
    <dgm:cxn modelId="{3B46659C-D685-4DCF-BAFF-84D85461AFC7}" type="presOf" srcId="{DDDC0116-39A7-4EAF-B888-5C1D71C0B876}" destId="{BC3E6456-4292-40C5-BCBD-DB397C426022}" srcOrd="0" destOrd="2" presId="urn:microsoft.com/office/officeart/2005/8/layout/hList1"/>
    <dgm:cxn modelId="{147981A3-6C07-4C59-84D0-F721393B3FD9}" srcId="{19BDCA3B-99CF-4E91-A496-548016B66A87}" destId="{86B231E9-F19A-4A1E-A7F1-E85DDCD9C4B2}" srcOrd="1" destOrd="0" parTransId="{3414D1A5-3FB3-4B49-81CE-E150FE219F07}" sibTransId="{8A22077F-962D-4789-9490-F1D316815273}"/>
    <dgm:cxn modelId="{EE3A2EA5-C2BB-4941-A1A4-374E2970EEA0}" type="presOf" srcId="{9E851C54-D25A-49BB-B5BD-3683ECEA236B}" destId="{8FDF407D-61F8-49FC-A35B-2CBCA7FF5FD6}" srcOrd="0" destOrd="6" presId="urn:microsoft.com/office/officeart/2005/8/layout/hList1"/>
    <dgm:cxn modelId="{901849A6-B56C-4C13-B8C9-B2F31F10FC48}" srcId="{86B231E9-F19A-4A1E-A7F1-E85DDCD9C4B2}" destId="{45D910C1-A6E5-4A85-8609-B00E39EBE285}" srcOrd="7" destOrd="0" parTransId="{DAFC8797-883D-4A7A-9DBE-41C10A409693}" sibTransId="{840355FC-1849-4FF4-803E-8F1358063720}"/>
    <dgm:cxn modelId="{E0ED67A7-360F-4FA2-BDA9-DABF9BB7FF16}" type="presOf" srcId="{4B6F5EA1-F1DA-4BCF-825F-7FE95C32160E}" destId="{B5E19B2F-29D7-44F3-A651-3D90A5BFD237}" srcOrd="0" destOrd="2" presId="urn:microsoft.com/office/officeart/2005/8/layout/hList1"/>
    <dgm:cxn modelId="{06D9B5AD-E796-4CB1-8894-4D9E6355AC6B}" srcId="{1B558AC7-0E40-48FF-B973-69286CBFEC9B}" destId="{59ACD675-3F77-41EC-8622-842A4DB74B0C}" srcOrd="3" destOrd="0" parTransId="{7AA01C86-C169-4EDD-812C-40CFE1DF8D4D}" sibTransId="{EBDDE179-8824-405D-B02B-FBE91162CD76}"/>
    <dgm:cxn modelId="{84FBACB2-3DF9-4138-81E2-6333B33C6C6B}" type="presOf" srcId="{DEED1BA6-5088-4578-8212-762FBC54527D}" destId="{BCBE7796-DFCD-4085-B089-AC557ED9330D}" srcOrd="0" destOrd="0" presId="urn:microsoft.com/office/officeart/2005/8/layout/hList1"/>
    <dgm:cxn modelId="{D15ED3B6-12F8-4B1A-89CD-B516040EE09B}" srcId="{1B558AC7-0E40-48FF-B973-69286CBFEC9B}" destId="{167CC7DC-C251-4D24-A7CC-1E70A14C641B}" srcOrd="1" destOrd="0" parTransId="{F25AEB76-16CB-4143-B345-06845C9EC27D}" sibTransId="{10C0AB08-252F-4D80-A8D3-091E58D07439}"/>
    <dgm:cxn modelId="{AC4A6CB8-A4EA-4DEE-B3A7-C97120D872E4}" type="presOf" srcId="{A9F8B47F-28CF-4522-AD4D-25917DD8A6E1}" destId="{8FDF407D-61F8-49FC-A35B-2CBCA7FF5FD6}" srcOrd="0" destOrd="2" presId="urn:microsoft.com/office/officeart/2005/8/layout/hList1"/>
    <dgm:cxn modelId="{ABE2FABA-3452-4889-9E45-26CE9A6B34D8}" type="presOf" srcId="{45D910C1-A6E5-4A85-8609-B00E39EBE285}" destId="{8FDF407D-61F8-49FC-A35B-2CBCA7FF5FD6}" srcOrd="0" destOrd="7" presId="urn:microsoft.com/office/officeart/2005/8/layout/hList1"/>
    <dgm:cxn modelId="{EA1C9ABE-A1F3-414F-9914-A7E4FB60461D}" type="presOf" srcId="{46DE95B8-3403-4FB4-9135-72ED38CFFFE0}" destId="{7F0A18F0-8AED-4A37-9200-2AE4228EB13A}" srcOrd="0" destOrd="4" presId="urn:microsoft.com/office/officeart/2005/8/layout/hList1"/>
    <dgm:cxn modelId="{607DA5C0-E0D5-491C-BAEC-84B183A716C1}" type="presOf" srcId="{362E533E-E2F4-4798-AF21-6EFAC365D241}" destId="{7F0A18F0-8AED-4A37-9200-2AE4228EB13A}" srcOrd="0" destOrd="1" presId="urn:microsoft.com/office/officeart/2005/8/layout/hList1"/>
    <dgm:cxn modelId="{485B62C6-7A69-4594-8BC6-356440206326}" type="presOf" srcId="{21AA3F90-D9FA-4EFE-B37C-E5BD8A3CBDE1}" destId="{7F0A18F0-8AED-4A37-9200-2AE4228EB13A}" srcOrd="0" destOrd="7" presId="urn:microsoft.com/office/officeart/2005/8/layout/hList1"/>
    <dgm:cxn modelId="{3EF26DC7-576D-441A-9696-E1C9AFC27ADA}" type="presOf" srcId="{0ABE9A08-547D-45B0-9428-B1519A1F7D1F}" destId="{8FDF407D-61F8-49FC-A35B-2CBCA7FF5FD6}" srcOrd="0" destOrd="3" presId="urn:microsoft.com/office/officeart/2005/8/layout/hList1"/>
    <dgm:cxn modelId="{CE466CCE-0A27-4267-A339-04D251944399}" type="presOf" srcId="{DD1127AA-2081-4B82-8711-47C717F0B8AD}" destId="{27BD4A20-A34B-4E76-8B84-29B7CB545DE3}" srcOrd="0" destOrd="0" presId="urn:microsoft.com/office/officeart/2005/8/layout/hList1"/>
    <dgm:cxn modelId="{1EFA5CD1-90F5-4F40-AFC8-4EFDF229E36B}" srcId="{DEED1BA6-5088-4578-8212-762FBC54527D}" destId="{4B6F5EA1-F1DA-4BCF-825F-7FE95C32160E}" srcOrd="2" destOrd="0" parTransId="{5BC6CB52-A53B-483F-A365-6FDEEE265526}" sibTransId="{F7D84955-233E-4E48-B5A1-72F91145D492}"/>
    <dgm:cxn modelId="{1BE601D4-F64E-4A86-ADA1-5901EF47FBF9}" type="presOf" srcId="{A326D8A0-2CB0-4A42-9B93-66271394582B}" destId="{BC3E6456-4292-40C5-BCBD-DB397C426022}" srcOrd="0" destOrd="3" presId="urn:microsoft.com/office/officeart/2005/8/layout/hList1"/>
    <dgm:cxn modelId="{1A2F86D5-6A99-43A0-8D36-FC54B245D378}" srcId="{1B558AC7-0E40-48FF-B973-69286CBFEC9B}" destId="{E813929D-5643-48BC-B9FA-730F7D8D369E}" srcOrd="0" destOrd="0" parTransId="{AD16CEBC-135B-4D76-9EAF-A51259CDFCD2}" sibTransId="{0E110A69-536E-4EC3-9217-724EE351125F}"/>
    <dgm:cxn modelId="{D59046D6-EF15-4CAC-81F9-CE684A59402A}" type="presOf" srcId="{B4ED00DF-4DB3-4606-886B-14089D1BDEE4}" destId="{B5E19B2F-29D7-44F3-A651-3D90A5BFD237}" srcOrd="0" destOrd="0" presId="urn:microsoft.com/office/officeart/2005/8/layout/hList1"/>
    <dgm:cxn modelId="{55DDC2D6-A735-4711-8466-4B9E409F06CA}" srcId="{DEED1BA6-5088-4578-8212-762FBC54527D}" destId="{A9A473DA-0512-45A1-8E9D-D1C21C48F0CD}" srcOrd="1" destOrd="0" parTransId="{34E77984-E1E0-46C7-99AB-F55619DC8462}" sibTransId="{9E0B58AB-7013-407F-8FB0-A6FC0AC3C6E0}"/>
    <dgm:cxn modelId="{F32FBBD7-B03D-4F73-9259-CC8DF99E6E7C}" type="presOf" srcId="{DB933316-EA2C-4CB7-8508-02F7A258C607}" destId="{0298EA2A-F973-4427-AF11-111B01C3D221}" srcOrd="0" destOrd="2" presId="urn:microsoft.com/office/officeart/2005/8/layout/hList1"/>
    <dgm:cxn modelId="{20329DD9-1790-4DFE-8941-AA56117432F7}" srcId="{86B231E9-F19A-4A1E-A7F1-E85DDCD9C4B2}" destId="{799B3CE0-AE73-4E1E-B835-82FC4338C363}" srcOrd="0" destOrd="0" parTransId="{242BDBFF-69E8-4A90-B675-1331D41CC505}" sibTransId="{4903ED12-04EA-43B1-A214-C56AB463BEEF}"/>
    <dgm:cxn modelId="{DD4A11DA-6FC2-4310-8DAB-D4F5FEF3A032}" srcId="{86B231E9-F19A-4A1E-A7F1-E85DDCD9C4B2}" destId="{9E851C54-D25A-49BB-B5BD-3683ECEA236B}" srcOrd="6" destOrd="0" parTransId="{9EA1547B-3FFE-476F-94A6-4FC6E8EC05CC}" sibTransId="{394353E5-0021-4307-8685-C28620671367}"/>
    <dgm:cxn modelId="{6B71EADB-B88D-49B4-864B-8E0EDE5AE32F}" srcId="{DD1127AA-2081-4B82-8711-47C717F0B8AD}" destId="{16EAC6A4-7184-4904-B9AA-E4A5AC07E198}" srcOrd="1" destOrd="0" parTransId="{BAA821FF-6B27-4BFE-A6EC-87ACF3ED9C42}" sibTransId="{605DE45C-2D9C-4686-9018-5BEE19AF6FAD}"/>
    <dgm:cxn modelId="{DAC3E2E1-F9DD-45D0-8ED4-D74415E20F9B}" srcId="{86B231E9-F19A-4A1E-A7F1-E85DDCD9C4B2}" destId="{72230C63-58FD-4402-89D0-98AC7F2BB938}" srcOrd="1" destOrd="0" parTransId="{7FEAFA8A-088E-4FD8-BFDA-158C5B39DADC}" sibTransId="{429064FD-5B54-4BB7-8415-825A2756062F}"/>
    <dgm:cxn modelId="{A7B291E6-7A5F-4B0B-8789-8EE3AFBDC02F}" type="presOf" srcId="{3724BCC1-0E08-45A9-AB6F-68F4617AD2D7}" destId="{65F2DDB9-F0F7-4100-80F8-B6F1184DB861}" srcOrd="0" destOrd="1" presId="urn:microsoft.com/office/officeart/2005/8/layout/hList1"/>
    <dgm:cxn modelId="{6535DAE9-5D54-43A9-86C4-D866D9EE1286}" srcId="{86B231E9-F19A-4A1E-A7F1-E85DDCD9C4B2}" destId="{0ABE9A08-547D-45B0-9428-B1519A1F7D1F}" srcOrd="3" destOrd="0" parTransId="{F621D9E8-EEA1-41CD-8065-6E6917336EFD}" sibTransId="{4DF42D94-5AFA-414F-B022-FE4E199BB2A0}"/>
    <dgm:cxn modelId="{3064FBE9-943C-4B3B-A57F-EC6BAEF20896}" type="presOf" srcId="{19BDCA3B-99CF-4E91-A496-548016B66A87}" destId="{D6DF4337-DE91-4C6F-8579-E26F69B7C822}" srcOrd="0" destOrd="0" presId="urn:microsoft.com/office/officeart/2005/8/layout/hList1"/>
    <dgm:cxn modelId="{6DCC15ED-606D-47BE-831B-AB12ADE0FB19}" srcId="{81E5C8DF-BACA-4C5E-B583-951E68D4F38A}" destId="{C6022D87-8E5F-41A3-A4B7-A387E78CB78E}" srcOrd="2" destOrd="0" parTransId="{9DB16115-D4E3-480B-8C6D-66BE442234A5}" sibTransId="{0894B2D2-11B6-4806-92F1-86738A12C7E6}"/>
    <dgm:cxn modelId="{6F3E90EF-17CD-4CA8-8280-C69A0B21A60E}" srcId="{81E5C8DF-BACA-4C5E-B583-951E68D4F38A}" destId="{3724BCC1-0E08-45A9-AB6F-68F4617AD2D7}" srcOrd="1" destOrd="0" parTransId="{239D47C0-AE28-46EA-B709-395E6CD4F476}" sibTransId="{7F2711BD-5729-4782-9E64-1299DA29D451}"/>
    <dgm:cxn modelId="{65E52AF2-8FB6-44BC-B68E-79039F4206D4}" srcId="{86B231E9-F19A-4A1E-A7F1-E85DDCD9C4B2}" destId="{A9F8B47F-28CF-4522-AD4D-25917DD8A6E1}" srcOrd="2" destOrd="0" parTransId="{3CB6406F-9F21-4FA5-92AD-6163A1261028}" sibTransId="{11370ED2-831A-47F0-BE33-56587B54AD7B}"/>
    <dgm:cxn modelId="{B8AE44F8-EBF6-452B-8F44-D012C36E928E}" type="presOf" srcId="{72230C63-58FD-4402-89D0-98AC7F2BB938}" destId="{8FDF407D-61F8-49FC-A35B-2CBCA7FF5FD6}" srcOrd="0" destOrd="1" presId="urn:microsoft.com/office/officeart/2005/8/layout/hList1"/>
    <dgm:cxn modelId="{51F769B9-0984-4260-B34A-1348E77C33E2}" type="presParOf" srcId="{D6DF4337-DE91-4C6F-8579-E26F69B7C822}" destId="{6B1EAC7B-F937-44C9-90DD-4FC3B5C6A89E}" srcOrd="0" destOrd="0" presId="urn:microsoft.com/office/officeart/2005/8/layout/hList1"/>
    <dgm:cxn modelId="{94C59785-19EF-416D-B173-12AE2900D440}" type="presParOf" srcId="{6B1EAC7B-F937-44C9-90DD-4FC3B5C6A89E}" destId="{E05A219B-9C15-4220-8877-34115B4082D5}" srcOrd="0" destOrd="0" presId="urn:microsoft.com/office/officeart/2005/8/layout/hList1"/>
    <dgm:cxn modelId="{0855715F-A5DC-48B5-AE92-348693420FC3}" type="presParOf" srcId="{6B1EAC7B-F937-44C9-90DD-4FC3B5C6A89E}" destId="{0298EA2A-F973-4427-AF11-111B01C3D221}" srcOrd="1" destOrd="0" presId="urn:microsoft.com/office/officeart/2005/8/layout/hList1"/>
    <dgm:cxn modelId="{FFD8D9BD-1283-4904-BAB0-9DD67D94CA05}" type="presParOf" srcId="{D6DF4337-DE91-4C6F-8579-E26F69B7C822}" destId="{B5BC8136-4C2A-4B56-9EE8-A34EDA3ADD58}" srcOrd="1" destOrd="0" presId="urn:microsoft.com/office/officeart/2005/8/layout/hList1"/>
    <dgm:cxn modelId="{89F19FFA-D22B-44E9-81A9-4A14DB7C504B}" type="presParOf" srcId="{D6DF4337-DE91-4C6F-8579-E26F69B7C822}" destId="{4353958C-DD60-496F-A934-D98AD429855C}" srcOrd="2" destOrd="0" presId="urn:microsoft.com/office/officeart/2005/8/layout/hList1"/>
    <dgm:cxn modelId="{A2791885-68CB-466D-A01E-E3A5B054147A}" type="presParOf" srcId="{4353958C-DD60-496F-A934-D98AD429855C}" destId="{4CEDE50D-5954-4197-A9A5-5FE805CF542D}" srcOrd="0" destOrd="0" presId="urn:microsoft.com/office/officeart/2005/8/layout/hList1"/>
    <dgm:cxn modelId="{F46F5C25-7CFA-409D-8C3C-9D5F0D008040}" type="presParOf" srcId="{4353958C-DD60-496F-A934-D98AD429855C}" destId="{8FDF407D-61F8-49FC-A35B-2CBCA7FF5FD6}" srcOrd="1" destOrd="0" presId="urn:microsoft.com/office/officeart/2005/8/layout/hList1"/>
    <dgm:cxn modelId="{85859A55-FFE9-441A-A865-55ABDB7EFF6B}" type="presParOf" srcId="{D6DF4337-DE91-4C6F-8579-E26F69B7C822}" destId="{C3FE8D16-49D7-497F-ADE5-CB0745865983}" srcOrd="3" destOrd="0" presId="urn:microsoft.com/office/officeart/2005/8/layout/hList1"/>
    <dgm:cxn modelId="{E7A0D8D7-D9F3-4DF8-B464-A46C11DE84BD}" type="presParOf" srcId="{D6DF4337-DE91-4C6F-8579-E26F69B7C822}" destId="{A048913F-5D74-40DD-A1A4-0E71B91EDE64}" srcOrd="4" destOrd="0" presId="urn:microsoft.com/office/officeart/2005/8/layout/hList1"/>
    <dgm:cxn modelId="{F817CC8F-8445-4E7A-968E-915CDAC6D44A}" type="presParOf" srcId="{A048913F-5D74-40DD-A1A4-0E71B91EDE64}" destId="{27BD4A20-A34B-4E76-8B84-29B7CB545DE3}" srcOrd="0" destOrd="0" presId="urn:microsoft.com/office/officeart/2005/8/layout/hList1"/>
    <dgm:cxn modelId="{C41B6579-6032-49A1-9496-F89572FE41CF}" type="presParOf" srcId="{A048913F-5D74-40DD-A1A4-0E71B91EDE64}" destId="{BC3E6456-4292-40C5-BCBD-DB397C426022}" srcOrd="1" destOrd="0" presId="urn:microsoft.com/office/officeart/2005/8/layout/hList1"/>
    <dgm:cxn modelId="{326410A9-5A4E-45BA-9F27-09480DACECF4}" type="presParOf" srcId="{D6DF4337-DE91-4C6F-8579-E26F69B7C822}" destId="{563F09BB-1FB0-47A9-BAF6-60942FC33AB9}" srcOrd="5" destOrd="0" presId="urn:microsoft.com/office/officeart/2005/8/layout/hList1"/>
    <dgm:cxn modelId="{1C222FAE-B853-46D3-BB4E-1B1C3BBE319F}" type="presParOf" srcId="{D6DF4337-DE91-4C6F-8579-E26F69B7C822}" destId="{69E55BB7-19E3-4AF3-BEE2-6E8D41982532}" srcOrd="6" destOrd="0" presId="urn:microsoft.com/office/officeart/2005/8/layout/hList1"/>
    <dgm:cxn modelId="{5AD44467-730A-4331-9AA5-9F85A353E699}" type="presParOf" srcId="{69E55BB7-19E3-4AF3-BEE2-6E8D41982532}" destId="{8C6D4F33-734E-4A3B-BEFB-F98D37E93CA8}" srcOrd="0" destOrd="0" presId="urn:microsoft.com/office/officeart/2005/8/layout/hList1"/>
    <dgm:cxn modelId="{EB6A1411-FAA5-46D9-957C-ECADE6824295}" type="presParOf" srcId="{69E55BB7-19E3-4AF3-BEE2-6E8D41982532}" destId="{65F2DDB9-F0F7-4100-80F8-B6F1184DB861}" srcOrd="1" destOrd="0" presId="urn:microsoft.com/office/officeart/2005/8/layout/hList1"/>
    <dgm:cxn modelId="{2E68128C-CD26-4A4C-A8AC-E9126237C620}" type="presParOf" srcId="{D6DF4337-DE91-4C6F-8579-E26F69B7C822}" destId="{662AD4D1-24F3-43AE-A90C-7589DBB5BD85}" srcOrd="7" destOrd="0" presId="urn:microsoft.com/office/officeart/2005/8/layout/hList1"/>
    <dgm:cxn modelId="{2EF47410-BA1E-4A38-A314-5306817E1FB7}" type="presParOf" srcId="{D6DF4337-DE91-4C6F-8579-E26F69B7C822}" destId="{7D0FEDA1-F17D-4ADB-87C0-196AC4C6C7BE}" srcOrd="8" destOrd="0" presId="urn:microsoft.com/office/officeart/2005/8/layout/hList1"/>
    <dgm:cxn modelId="{B72642B2-315C-44E1-9603-3D7FC90A7B2C}" type="presParOf" srcId="{7D0FEDA1-F17D-4ADB-87C0-196AC4C6C7BE}" destId="{BCBE7796-DFCD-4085-B089-AC557ED9330D}" srcOrd="0" destOrd="0" presId="urn:microsoft.com/office/officeart/2005/8/layout/hList1"/>
    <dgm:cxn modelId="{20CDA39E-DA76-4842-BCBA-E62DF97B38CD}" type="presParOf" srcId="{7D0FEDA1-F17D-4ADB-87C0-196AC4C6C7BE}" destId="{B5E19B2F-29D7-44F3-A651-3D90A5BFD237}" srcOrd="1" destOrd="0" presId="urn:microsoft.com/office/officeart/2005/8/layout/hList1"/>
    <dgm:cxn modelId="{E58AF273-4FC8-4975-8EDF-C12C2EF71CC3}" type="presParOf" srcId="{D6DF4337-DE91-4C6F-8579-E26F69B7C822}" destId="{3055003C-DB77-4D17-89F0-9A2C0289DC7C}" srcOrd="9" destOrd="0" presId="urn:microsoft.com/office/officeart/2005/8/layout/hList1"/>
    <dgm:cxn modelId="{AD5DAB5E-0455-4802-96A8-A66A52BB3918}" type="presParOf" srcId="{D6DF4337-DE91-4C6F-8579-E26F69B7C822}" destId="{8E1F48E0-C306-49CF-98D4-6281676A3427}" srcOrd="10" destOrd="0" presId="urn:microsoft.com/office/officeart/2005/8/layout/hList1"/>
    <dgm:cxn modelId="{9A867884-0485-4868-889D-5CDE88999E75}" type="presParOf" srcId="{8E1F48E0-C306-49CF-98D4-6281676A3427}" destId="{DAC14F5A-A950-409E-B56D-EE94C8BFFB1C}" srcOrd="0" destOrd="0" presId="urn:microsoft.com/office/officeart/2005/8/layout/hList1"/>
    <dgm:cxn modelId="{E5ABB783-CBDD-416A-86E7-93AFF7EDC63A}" type="presParOf" srcId="{8E1F48E0-C306-49CF-98D4-6281676A3427}" destId="{7F0A18F0-8AED-4A37-9200-2AE4228EB13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55C383-D5A3-42BB-8220-68582FCA3092}" type="doc">
      <dgm:prSet loTypeId="urn:microsoft.com/office/officeart/2005/8/layout/cycle6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A7BA8A3-82E1-4567-9387-4716CB4D6275}">
      <dgm:prSet phldrT="[Text]" custT="1"/>
      <dgm:spPr/>
      <dgm:t>
        <a:bodyPr/>
        <a:lstStyle/>
        <a:p>
          <a:r>
            <a:rPr lang="en-GB" sz="2400" b="1" dirty="0"/>
            <a:t>Find Your Way</a:t>
          </a:r>
        </a:p>
      </dgm:t>
    </dgm:pt>
    <dgm:pt modelId="{040D7882-EED6-4B4D-A2EC-A84E1E0CC239}" type="parTrans" cxnId="{2B341AB0-3B74-4B76-9A54-7B3125A395D3}">
      <dgm:prSet/>
      <dgm:spPr/>
      <dgm:t>
        <a:bodyPr/>
        <a:lstStyle/>
        <a:p>
          <a:endParaRPr lang="en-GB" sz="2400" b="1"/>
        </a:p>
      </dgm:t>
    </dgm:pt>
    <dgm:pt modelId="{8AFD2945-B900-4613-9F82-A47E846A81D1}" type="sibTrans" cxnId="{2B341AB0-3B74-4B76-9A54-7B3125A395D3}">
      <dgm:prSet/>
      <dgm:spPr/>
      <dgm:t>
        <a:bodyPr/>
        <a:lstStyle/>
        <a:p>
          <a:endParaRPr lang="en-GB" sz="2400" b="1"/>
        </a:p>
      </dgm:t>
    </dgm:pt>
    <dgm:pt modelId="{17410644-03C5-4542-8CB9-523A735F0AE0}">
      <dgm:prSet phldrT="[Text]" custT="1"/>
      <dgm:spPr/>
      <dgm:t>
        <a:bodyPr/>
        <a:lstStyle/>
        <a:p>
          <a:r>
            <a:rPr lang="en-GB" sz="2400" b="1" dirty="0"/>
            <a:t>Experiment &amp; Refine</a:t>
          </a:r>
        </a:p>
      </dgm:t>
    </dgm:pt>
    <dgm:pt modelId="{A85C2127-898E-43A3-87B6-D16A97ABD3C5}" type="parTrans" cxnId="{17C0AD74-3F82-4937-BEA9-BD53E53B8EB5}">
      <dgm:prSet/>
      <dgm:spPr/>
      <dgm:t>
        <a:bodyPr/>
        <a:lstStyle/>
        <a:p>
          <a:endParaRPr lang="en-GB" sz="2400" b="1"/>
        </a:p>
      </dgm:t>
    </dgm:pt>
    <dgm:pt modelId="{1954A7BF-D15A-4AD1-97AF-CBB0F0F034AB}" type="sibTrans" cxnId="{17C0AD74-3F82-4937-BEA9-BD53E53B8EB5}">
      <dgm:prSet/>
      <dgm:spPr/>
      <dgm:t>
        <a:bodyPr/>
        <a:lstStyle/>
        <a:p>
          <a:endParaRPr lang="en-GB" sz="2400" b="1"/>
        </a:p>
      </dgm:t>
    </dgm:pt>
    <dgm:pt modelId="{43A2F01E-44FD-4AF1-8E3A-4917FA6C8FBE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GB" sz="2400" b="1" dirty="0"/>
            <a:t>Give </a:t>
          </a:r>
        </a:p>
        <a:p>
          <a:pPr>
            <a:spcAft>
              <a:spcPct val="35000"/>
            </a:spcAft>
          </a:pPr>
          <a:r>
            <a:rPr lang="en-GB" sz="2400" b="1" dirty="0"/>
            <a:t>(&amp; Get) Feedback</a:t>
          </a:r>
        </a:p>
      </dgm:t>
    </dgm:pt>
    <dgm:pt modelId="{7A1B1AAC-8A4D-4D05-9807-051F6552B957}" type="parTrans" cxnId="{28C85EF5-ECCA-4589-8347-63A2CBE7F4A3}">
      <dgm:prSet/>
      <dgm:spPr/>
      <dgm:t>
        <a:bodyPr/>
        <a:lstStyle/>
        <a:p>
          <a:endParaRPr lang="en-GB" sz="2400" b="1"/>
        </a:p>
      </dgm:t>
    </dgm:pt>
    <dgm:pt modelId="{F893FCEE-17E3-4385-9AA7-ECD98E89DC8F}" type="sibTrans" cxnId="{28C85EF5-ECCA-4589-8347-63A2CBE7F4A3}">
      <dgm:prSet/>
      <dgm:spPr/>
      <dgm:t>
        <a:bodyPr/>
        <a:lstStyle/>
        <a:p>
          <a:endParaRPr lang="en-GB" sz="2400" b="1"/>
        </a:p>
      </dgm:t>
    </dgm:pt>
    <dgm:pt modelId="{A5BEF02E-3ED1-4992-B4DB-6D50D62B09C4}">
      <dgm:prSet phldrT="[Text]" custT="1"/>
      <dgm:spPr/>
      <dgm:t>
        <a:bodyPr/>
        <a:lstStyle/>
        <a:p>
          <a:r>
            <a:rPr lang="en-GB" sz="2400" b="1" dirty="0"/>
            <a:t>Use Your Network</a:t>
          </a:r>
        </a:p>
      </dgm:t>
    </dgm:pt>
    <dgm:pt modelId="{D09B1225-D69A-4C5F-BF17-0918C1A25341}" type="parTrans" cxnId="{3C312E6E-045B-4E0B-BB79-46B3386553E9}">
      <dgm:prSet/>
      <dgm:spPr/>
      <dgm:t>
        <a:bodyPr/>
        <a:lstStyle/>
        <a:p>
          <a:endParaRPr lang="en-GB" sz="2400" b="1"/>
        </a:p>
      </dgm:t>
    </dgm:pt>
    <dgm:pt modelId="{2796ED38-0302-4453-B295-9256468C7E8F}" type="sibTrans" cxnId="{3C312E6E-045B-4E0B-BB79-46B3386553E9}">
      <dgm:prSet/>
      <dgm:spPr/>
      <dgm:t>
        <a:bodyPr/>
        <a:lstStyle/>
        <a:p>
          <a:endParaRPr lang="en-GB" sz="2400" b="1"/>
        </a:p>
      </dgm:t>
    </dgm:pt>
    <dgm:pt modelId="{941618CC-273B-4DD2-898D-D2B3B06755BC}">
      <dgm:prSet phldrT="[Text]" custT="1"/>
      <dgm:spPr/>
      <dgm:t>
        <a:bodyPr lIns="0" rIns="0"/>
        <a:lstStyle/>
        <a:p>
          <a:r>
            <a:rPr lang="en-GB" sz="2400" b="1" dirty="0"/>
            <a:t>Communicate Your Needs</a:t>
          </a:r>
        </a:p>
      </dgm:t>
    </dgm:pt>
    <dgm:pt modelId="{3D9A63DF-A709-4F4F-A6E9-2472A7E28E5F}" type="parTrans" cxnId="{2141F712-67F6-4A08-ADB8-A7D19D64B54B}">
      <dgm:prSet/>
      <dgm:spPr/>
      <dgm:t>
        <a:bodyPr/>
        <a:lstStyle/>
        <a:p>
          <a:endParaRPr lang="en-GB" sz="2400" b="1"/>
        </a:p>
      </dgm:t>
    </dgm:pt>
    <dgm:pt modelId="{86405354-5248-4098-BD84-F122DB354604}" type="sibTrans" cxnId="{2141F712-67F6-4A08-ADB8-A7D19D64B54B}">
      <dgm:prSet/>
      <dgm:spPr/>
      <dgm:t>
        <a:bodyPr/>
        <a:lstStyle/>
        <a:p>
          <a:endParaRPr lang="en-GB" sz="2400" b="1"/>
        </a:p>
      </dgm:t>
    </dgm:pt>
    <dgm:pt modelId="{887F3944-F1BF-4A59-87C2-C310696EB77D}" type="pres">
      <dgm:prSet presAssocID="{9355C383-D5A3-42BB-8220-68582FCA3092}" presName="cycle" presStyleCnt="0">
        <dgm:presLayoutVars>
          <dgm:dir/>
          <dgm:resizeHandles val="exact"/>
        </dgm:presLayoutVars>
      </dgm:prSet>
      <dgm:spPr/>
    </dgm:pt>
    <dgm:pt modelId="{0D8562D8-B3B9-479D-B037-2842912E3F50}" type="pres">
      <dgm:prSet presAssocID="{4A7BA8A3-82E1-4567-9387-4716CB4D6275}" presName="node" presStyleLbl="node1" presStyleIdx="0" presStyleCnt="5">
        <dgm:presLayoutVars>
          <dgm:bulletEnabled val="1"/>
        </dgm:presLayoutVars>
      </dgm:prSet>
      <dgm:spPr/>
    </dgm:pt>
    <dgm:pt modelId="{7F118AB3-B537-4BD3-91D1-AB4AC0C8A731}" type="pres">
      <dgm:prSet presAssocID="{4A7BA8A3-82E1-4567-9387-4716CB4D6275}" presName="spNode" presStyleCnt="0"/>
      <dgm:spPr/>
    </dgm:pt>
    <dgm:pt modelId="{AB61B804-2718-4297-BE3F-1FD20F506F81}" type="pres">
      <dgm:prSet presAssocID="{8AFD2945-B900-4613-9F82-A47E846A81D1}" presName="sibTrans" presStyleLbl="sibTrans1D1" presStyleIdx="0" presStyleCnt="5"/>
      <dgm:spPr/>
    </dgm:pt>
    <dgm:pt modelId="{8CCD8590-2E99-4527-8861-04900E50FE16}" type="pres">
      <dgm:prSet presAssocID="{17410644-03C5-4542-8CB9-523A735F0AE0}" presName="node" presStyleLbl="node1" presStyleIdx="1" presStyleCnt="5">
        <dgm:presLayoutVars>
          <dgm:bulletEnabled val="1"/>
        </dgm:presLayoutVars>
      </dgm:prSet>
      <dgm:spPr/>
    </dgm:pt>
    <dgm:pt modelId="{0AB9083F-4A2C-4AFD-B955-B8D274577962}" type="pres">
      <dgm:prSet presAssocID="{17410644-03C5-4542-8CB9-523A735F0AE0}" presName="spNode" presStyleCnt="0"/>
      <dgm:spPr/>
    </dgm:pt>
    <dgm:pt modelId="{967A7C12-6220-4D43-8019-90A5CC1BF8AA}" type="pres">
      <dgm:prSet presAssocID="{1954A7BF-D15A-4AD1-97AF-CBB0F0F034AB}" presName="sibTrans" presStyleLbl="sibTrans1D1" presStyleIdx="1" presStyleCnt="5"/>
      <dgm:spPr/>
    </dgm:pt>
    <dgm:pt modelId="{7D169D45-3908-4A3A-860B-C3E29213A6F3}" type="pres">
      <dgm:prSet presAssocID="{43A2F01E-44FD-4AF1-8E3A-4917FA6C8FBE}" presName="node" presStyleLbl="node1" presStyleIdx="2" presStyleCnt="5">
        <dgm:presLayoutVars>
          <dgm:bulletEnabled val="1"/>
        </dgm:presLayoutVars>
      </dgm:prSet>
      <dgm:spPr/>
    </dgm:pt>
    <dgm:pt modelId="{1E33AE90-0686-4924-A500-E101B5DCB557}" type="pres">
      <dgm:prSet presAssocID="{43A2F01E-44FD-4AF1-8E3A-4917FA6C8FBE}" presName="spNode" presStyleCnt="0"/>
      <dgm:spPr/>
    </dgm:pt>
    <dgm:pt modelId="{808C2CAB-3DFE-42BF-9D66-D51AB05AB478}" type="pres">
      <dgm:prSet presAssocID="{F893FCEE-17E3-4385-9AA7-ECD98E89DC8F}" presName="sibTrans" presStyleLbl="sibTrans1D1" presStyleIdx="2" presStyleCnt="5"/>
      <dgm:spPr/>
    </dgm:pt>
    <dgm:pt modelId="{BDBC8442-7C0F-4AEE-8B0B-98209A3A2F50}" type="pres">
      <dgm:prSet presAssocID="{A5BEF02E-3ED1-4992-B4DB-6D50D62B09C4}" presName="node" presStyleLbl="node1" presStyleIdx="3" presStyleCnt="5">
        <dgm:presLayoutVars>
          <dgm:bulletEnabled val="1"/>
        </dgm:presLayoutVars>
      </dgm:prSet>
      <dgm:spPr/>
    </dgm:pt>
    <dgm:pt modelId="{6D68D679-B755-4B41-9600-E4BBA378F84F}" type="pres">
      <dgm:prSet presAssocID="{A5BEF02E-3ED1-4992-B4DB-6D50D62B09C4}" presName="spNode" presStyleCnt="0"/>
      <dgm:spPr/>
    </dgm:pt>
    <dgm:pt modelId="{A43CCD6F-391D-458D-B328-A3FBFA9045D8}" type="pres">
      <dgm:prSet presAssocID="{2796ED38-0302-4453-B295-9256468C7E8F}" presName="sibTrans" presStyleLbl="sibTrans1D1" presStyleIdx="3" presStyleCnt="5"/>
      <dgm:spPr/>
    </dgm:pt>
    <dgm:pt modelId="{7FFECD62-E38E-479C-A2BA-326E9C8919BB}" type="pres">
      <dgm:prSet presAssocID="{941618CC-273B-4DD2-898D-D2B3B06755BC}" presName="node" presStyleLbl="node1" presStyleIdx="4" presStyleCnt="5" custScaleX="106079">
        <dgm:presLayoutVars>
          <dgm:bulletEnabled val="1"/>
        </dgm:presLayoutVars>
      </dgm:prSet>
      <dgm:spPr/>
    </dgm:pt>
    <dgm:pt modelId="{6C977F6E-59BA-49DA-B571-355188FD4A91}" type="pres">
      <dgm:prSet presAssocID="{941618CC-273B-4DD2-898D-D2B3B06755BC}" presName="spNode" presStyleCnt="0"/>
      <dgm:spPr/>
    </dgm:pt>
    <dgm:pt modelId="{2231C83E-827A-40D9-9A56-8FE0A05E172D}" type="pres">
      <dgm:prSet presAssocID="{86405354-5248-4098-BD84-F122DB354604}" presName="sibTrans" presStyleLbl="sibTrans1D1" presStyleIdx="4" presStyleCnt="5"/>
      <dgm:spPr/>
    </dgm:pt>
  </dgm:ptLst>
  <dgm:cxnLst>
    <dgm:cxn modelId="{0D483F11-50EC-4DE6-8E8E-17CD7284F83A}" type="presOf" srcId="{8AFD2945-B900-4613-9F82-A47E846A81D1}" destId="{AB61B804-2718-4297-BE3F-1FD20F506F81}" srcOrd="0" destOrd="0" presId="urn:microsoft.com/office/officeart/2005/8/layout/cycle6"/>
    <dgm:cxn modelId="{2141F712-67F6-4A08-ADB8-A7D19D64B54B}" srcId="{9355C383-D5A3-42BB-8220-68582FCA3092}" destId="{941618CC-273B-4DD2-898D-D2B3B06755BC}" srcOrd="4" destOrd="0" parTransId="{3D9A63DF-A709-4F4F-A6E9-2472A7E28E5F}" sibTransId="{86405354-5248-4098-BD84-F122DB354604}"/>
    <dgm:cxn modelId="{CA544526-205D-4CE2-977C-64E5C4655605}" type="presOf" srcId="{9355C383-D5A3-42BB-8220-68582FCA3092}" destId="{887F3944-F1BF-4A59-87C2-C310696EB77D}" srcOrd="0" destOrd="0" presId="urn:microsoft.com/office/officeart/2005/8/layout/cycle6"/>
    <dgm:cxn modelId="{042A673F-EFF0-4695-994C-D04D16D507FF}" type="presOf" srcId="{43A2F01E-44FD-4AF1-8E3A-4917FA6C8FBE}" destId="{7D169D45-3908-4A3A-860B-C3E29213A6F3}" srcOrd="0" destOrd="0" presId="urn:microsoft.com/office/officeart/2005/8/layout/cycle6"/>
    <dgm:cxn modelId="{66FA7748-5439-49FE-97F7-706A1C99EAC4}" type="presOf" srcId="{A5BEF02E-3ED1-4992-B4DB-6D50D62B09C4}" destId="{BDBC8442-7C0F-4AEE-8B0B-98209A3A2F50}" srcOrd="0" destOrd="0" presId="urn:microsoft.com/office/officeart/2005/8/layout/cycle6"/>
    <dgm:cxn modelId="{3C312E6E-045B-4E0B-BB79-46B3386553E9}" srcId="{9355C383-D5A3-42BB-8220-68582FCA3092}" destId="{A5BEF02E-3ED1-4992-B4DB-6D50D62B09C4}" srcOrd="3" destOrd="0" parTransId="{D09B1225-D69A-4C5F-BF17-0918C1A25341}" sibTransId="{2796ED38-0302-4453-B295-9256468C7E8F}"/>
    <dgm:cxn modelId="{17C0AD74-3F82-4937-BEA9-BD53E53B8EB5}" srcId="{9355C383-D5A3-42BB-8220-68582FCA3092}" destId="{17410644-03C5-4542-8CB9-523A735F0AE0}" srcOrd="1" destOrd="0" parTransId="{A85C2127-898E-43A3-87B6-D16A97ABD3C5}" sibTransId="{1954A7BF-D15A-4AD1-97AF-CBB0F0F034AB}"/>
    <dgm:cxn modelId="{8BD20A75-C6A7-47D4-BA37-9DA88093D7AE}" type="presOf" srcId="{17410644-03C5-4542-8CB9-523A735F0AE0}" destId="{8CCD8590-2E99-4527-8861-04900E50FE16}" srcOrd="0" destOrd="0" presId="urn:microsoft.com/office/officeart/2005/8/layout/cycle6"/>
    <dgm:cxn modelId="{2B341AB0-3B74-4B76-9A54-7B3125A395D3}" srcId="{9355C383-D5A3-42BB-8220-68582FCA3092}" destId="{4A7BA8A3-82E1-4567-9387-4716CB4D6275}" srcOrd="0" destOrd="0" parTransId="{040D7882-EED6-4B4D-A2EC-A84E1E0CC239}" sibTransId="{8AFD2945-B900-4613-9F82-A47E846A81D1}"/>
    <dgm:cxn modelId="{BE67E8B6-269B-4AC0-804E-3F2A246E3A01}" type="presOf" srcId="{2796ED38-0302-4453-B295-9256468C7E8F}" destId="{A43CCD6F-391D-458D-B328-A3FBFA9045D8}" srcOrd="0" destOrd="0" presId="urn:microsoft.com/office/officeart/2005/8/layout/cycle6"/>
    <dgm:cxn modelId="{11FAC4BA-A6D0-4956-940D-DF4D0677C290}" type="presOf" srcId="{1954A7BF-D15A-4AD1-97AF-CBB0F0F034AB}" destId="{967A7C12-6220-4D43-8019-90A5CC1BF8AA}" srcOrd="0" destOrd="0" presId="urn:microsoft.com/office/officeart/2005/8/layout/cycle6"/>
    <dgm:cxn modelId="{AC896CD3-50B3-4A19-8874-6C1216CE282F}" type="presOf" srcId="{941618CC-273B-4DD2-898D-D2B3B06755BC}" destId="{7FFECD62-E38E-479C-A2BA-326E9C8919BB}" srcOrd="0" destOrd="0" presId="urn:microsoft.com/office/officeart/2005/8/layout/cycle6"/>
    <dgm:cxn modelId="{E29902DA-2395-449A-831C-C49A87EE1214}" type="presOf" srcId="{F893FCEE-17E3-4385-9AA7-ECD98E89DC8F}" destId="{808C2CAB-3DFE-42BF-9D66-D51AB05AB478}" srcOrd="0" destOrd="0" presId="urn:microsoft.com/office/officeart/2005/8/layout/cycle6"/>
    <dgm:cxn modelId="{77F666DF-205A-4129-8BA3-0170B3B322FA}" type="presOf" srcId="{4A7BA8A3-82E1-4567-9387-4716CB4D6275}" destId="{0D8562D8-B3B9-479D-B037-2842912E3F50}" srcOrd="0" destOrd="0" presId="urn:microsoft.com/office/officeart/2005/8/layout/cycle6"/>
    <dgm:cxn modelId="{C9B258EE-96AE-4F87-99BA-0AE6FC69D8CC}" type="presOf" srcId="{86405354-5248-4098-BD84-F122DB354604}" destId="{2231C83E-827A-40D9-9A56-8FE0A05E172D}" srcOrd="0" destOrd="0" presId="urn:microsoft.com/office/officeart/2005/8/layout/cycle6"/>
    <dgm:cxn modelId="{28C85EF5-ECCA-4589-8347-63A2CBE7F4A3}" srcId="{9355C383-D5A3-42BB-8220-68582FCA3092}" destId="{43A2F01E-44FD-4AF1-8E3A-4917FA6C8FBE}" srcOrd="2" destOrd="0" parTransId="{7A1B1AAC-8A4D-4D05-9807-051F6552B957}" sibTransId="{F893FCEE-17E3-4385-9AA7-ECD98E89DC8F}"/>
    <dgm:cxn modelId="{661BA97D-A375-418C-8317-AB1D2410C107}" type="presParOf" srcId="{887F3944-F1BF-4A59-87C2-C310696EB77D}" destId="{0D8562D8-B3B9-479D-B037-2842912E3F50}" srcOrd="0" destOrd="0" presId="urn:microsoft.com/office/officeart/2005/8/layout/cycle6"/>
    <dgm:cxn modelId="{199EAB4B-68DE-480C-91D3-CEED407C74A6}" type="presParOf" srcId="{887F3944-F1BF-4A59-87C2-C310696EB77D}" destId="{7F118AB3-B537-4BD3-91D1-AB4AC0C8A731}" srcOrd="1" destOrd="0" presId="urn:microsoft.com/office/officeart/2005/8/layout/cycle6"/>
    <dgm:cxn modelId="{0CC9B00C-3E9D-4F0F-8464-C8B71145998B}" type="presParOf" srcId="{887F3944-F1BF-4A59-87C2-C310696EB77D}" destId="{AB61B804-2718-4297-BE3F-1FD20F506F81}" srcOrd="2" destOrd="0" presId="urn:microsoft.com/office/officeart/2005/8/layout/cycle6"/>
    <dgm:cxn modelId="{8E09F04C-25D8-43A3-829F-CBC0805CDE31}" type="presParOf" srcId="{887F3944-F1BF-4A59-87C2-C310696EB77D}" destId="{8CCD8590-2E99-4527-8861-04900E50FE16}" srcOrd="3" destOrd="0" presId="urn:microsoft.com/office/officeart/2005/8/layout/cycle6"/>
    <dgm:cxn modelId="{95E56A56-E015-4C5A-BC19-0B13E449B2D2}" type="presParOf" srcId="{887F3944-F1BF-4A59-87C2-C310696EB77D}" destId="{0AB9083F-4A2C-4AFD-B955-B8D274577962}" srcOrd="4" destOrd="0" presId="urn:microsoft.com/office/officeart/2005/8/layout/cycle6"/>
    <dgm:cxn modelId="{55D4ABA4-4B0C-4782-8D2D-09D8CCAAB205}" type="presParOf" srcId="{887F3944-F1BF-4A59-87C2-C310696EB77D}" destId="{967A7C12-6220-4D43-8019-90A5CC1BF8AA}" srcOrd="5" destOrd="0" presId="urn:microsoft.com/office/officeart/2005/8/layout/cycle6"/>
    <dgm:cxn modelId="{8F1EBD95-4E6B-49D8-A3A0-752DDF089AE4}" type="presParOf" srcId="{887F3944-F1BF-4A59-87C2-C310696EB77D}" destId="{7D169D45-3908-4A3A-860B-C3E29213A6F3}" srcOrd="6" destOrd="0" presId="urn:microsoft.com/office/officeart/2005/8/layout/cycle6"/>
    <dgm:cxn modelId="{128668F3-395C-47BF-900D-0A3E5F48F118}" type="presParOf" srcId="{887F3944-F1BF-4A59-87C2-C310696EB77D}" destId="{1E33AE90-0686-4924-A500-E101B5DCB557}" srcOrd="7" destOrd="0" presId="urn:microsoft.com/office/officeart/2005/8/layout/cycle6"/>
    <dgm:cxn modelId="{7745D78C-B47A-45E2-9B13-541B39E76ABB}" type="presParOf" srcId="{887F3944-F1BF-4A59-87C2-C310696EB77D}" destId="{808C2CAB-3DFE-42BF-9D66-D51AB05AB478}" srcOrd="8" destOrd="0" presId="urn:microsoft.com/office/officeart/2005/8/layout/cycle6"/>
    <dgm:cxn modelId="{23DD92A1-7F9C-4AF5-88FF-506281C3D451}" type="presParOf" srcId="{887F3944-F1BF-4A59-87C2-C310696EB77D}" destId="{BDBC8442-7C0F-4AEE-8B0B-98209A3A2F50}" srcOrd="9" destOrd="0" presId="urn:microsoft.com/office/officeart/2005/8/layout/cycle6"/>
    <dgm:cxn modelId="{0641C2AD-00E0-4DC1-94E5-7BCA64CE9E80}" type="presParOf" srcId="{887F3944-F1BF-4A59-87C2-C310696EB77D}" destId="{6D68D679-B755-4B41-9600-E4BBA378F84F}" srcOrd="10" destOrd="0" presId="urn:microsoft.com/office/officeart/2005/8/layout/cycle6"/>
    <dgm:cxn modelId="{6B359E42-0595-48A8-92EA-02A2C00EB995}" type="presParOf" srcId="{887F3944-F1BF-4A59-87C2-C310696EB77D}" destId="{A43CCD6F-391D-458D-B328-A3FBFA9045D8}" srcOrd="11" destOrd="0" presId="urn:microsoft.com/office/officeart/2005/8/layout/cycle6"/>
    <dgm:cxn modelId="{F946F46D-FF3F-47E3-B46A-3905D6A5EDB7}" type="presParOf" srcId="{887F3944-F1BF-4A59-87C2-C310696EB77D}" destId="{7FFECD62-E38E-479C-A2BA-326E9C8919BB}" srcOrd="12" destOrd="0" presId="urn:microsoft.com/office/officeart/2005/8/layout/cycle6"/>
    <dgm:cxn modelId="{ED71B927-2C5E-499F-9BB6-CAE6829CE85D}" type="presParOf" srcId="{887F3944-F1BF-4A59-87C2-C310696EB77D}" destId="{6C977F6E-59BA-49DA-B571-355188FD4A91}" srcOrd="13" destOrd="0" presId="urn:microsoft.com/office/officeart/2005/8/layout/cycle6"/>
    <dgm:cxn modelId="{EA6BE88C-7B2F-4B76-9A28-32FCC5AAFB52}" type="presParOf" srcId="{887F3944-F1BF-4A59-87C2-C310696EB77D}" destId="{2231C83E-827A-40D9-9A56-8FE0A05E172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4470E-E009-44CE-8EFD-0745D12CE687}">
      <dsp:nvSpPr>
        <dsp:cNvPr id="0" name=""/>
        <dsp:cNvSpPr/>
      </dsp:nvSpPr>
      <dsp:spPr>
        <a:xfrm>
          <a:off x="932863" y="234334"/>
          <a:ext cx="3216402" cy="3216402"/>
        </a:xfrm>
        <a:prstGeom prst="pie">
          <a:avLst>
            <a:gd name="adj1" fmla="val 162000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Plan</a:t>
          </a:r>
        </a:p>
      </dsp:txBody>
      <dsp:txXfrm>
        <a:off x="2640236" y="900971"/>
        <a:ext cx="1187005" cy="880681"/>
      </dsp:txXfrm>
    </dsp:sp>
    <dsp:sp modelId="{4DA5032C-C747-412F-B912-8781D06E0D5A}">
      <dsp:nvSpPr>
        <dsp:cNvPr id="0" name=""/>
        <dsp:cNvSpPr/>
      </dsp:nvSpPr>
      <dsp:spPr>
        <a:xfrm>
          <a:off x="932863" y="342313"/>
          <a:ext cx="3216402" cy="3216402"/>
        </a:xfrm>
        <a:prstGeom prst="pie">
          <a:avLst>
            <a:gd name="adj1" fmla="val 0"/>
            <a:gd name="adj2" fmla="val 5400000"/>
          </a:avLst>
        </a:prstGeom>
        <a:solidFill>
          <a:schemeClr val="accent4">
            <a:hueOff val="32470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Do</a:t>
          </a:r>
        </a:p>
      </dsp:txBody>
      <dsp:txXfrm>
        <a:off x="2640236" y="2011396"/>
        <a:ext cx="1187005" cy="880681"/>
      </dsp:txXfrm>
    </dsp:sp>
    <dsp:sp modelId="{ABD287C6-67C7-4EEC-851C-86928E0C0902}">
      <dsp:nvSpPr>
        <dsp:cNvPr id="0" name=""/>
        <dsp:cNvSpPr/>
      </dsp:nvSpPr>
      <dsp:spPr>
        <a:xfrm>
          <a:off x="824884" y="342313"/>
          <a:ext cx="3216402" cy="3216402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64940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Check</a:t>
          </a:r>
        </a:p>
      </dsp:txBody>
      <dsp:txXfrm>
        <a:off x="1146907" y="2011396"/>
        <a:ext cx="1187005" cy="880681"/>
      </dsp:txXfrm>
    </dsp:sp>
    <dsp:sp modelId="{C1DD8C2A-452D-4465-98FB-692772C53304}">
      <dsp:nvSpPr>
        <dsp:cNvPr id="0" name=""/>
        <dsp:cNvSpPr/>
      </dsp:nvSpPr>
      <dsp:spPr>
        <a:xfrm>
          <a:off x="824884" y="234334"/>
          <a:ext cx="3216402" cy="3216402"/>
        </a:xfrm>
        <a:prstGeom prst="pie">
          <a:avLst>
            <a:gd name="adj1" fmla="val 10800000"/>
            <a:gd name="adj2" fmla="val 16200000"/>
          </a:avLst>
        </a:prstGeom>
        <a:solidFill>
          <a:schemeClr val="accent4">
            <a:hueOff val="974108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Act</a:t>
          </a:r>
        </a:p>
      </dsp:txBody>
      <dsp:txXfrm>
        <a:off x="1146907" y="900971"/>
        <a:ext cx="1187005" cy="880681"/>
      </dsp:txXfrm>
    </dsp:sp>
    <dsp:sp modelId="{6FB73D93-2C4F-4337-8BFC-5AA5DDC1DAFD}">
      <dsp:nvSpPr>
        <dsp:cNvPr id="0" name=""/>
        <dsp:cNvSpPr/>
      </dsp:nvSpPr>
      <dsp:spPr>
        <a:xfrm>
          <a:off x="733753" y="35223"/>
          <a:ext cx="3614623" cy="361462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E88F9-CD1D-4085-8B11-E24B089CBCCB}">
      <dsp:nvSpPr>
        <dsp:cNvPr id="0" name=""/>
        <dsp:cNvSpPr/>
      </dsp:nvSpPr>
      <dsp:spPr>
        <a:xfrm>
          <a:off x="733753" y="143203"/>
          <a:ext cx="3614623" cy="361462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4">
            <a:hueOff val="32470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1D09B-F648-43C8-8346-E7B8DAFF7A80}">
      <dsp:nvSpPr>
        <dsp:cNvPr id="0" name=""/>
        <dsp:cNvSpPr/>
      </dsp:nvSpPr>
      <dsp:spPr>
        <a:xfrm>
          <a:off x="625773" y="143203"/>
          <a:ext cx="3614623" cy="361462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64940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7183A-06B5-42F9-80A4-501B920FB249}">
      <dsp:nvSpPr>
        <dsp:cNvPr id="0" name=""/>
        <dsp:cNvSpPr/>
      </dsp:nvSpPr>
      <dsp:spPr>
        <a:xfrm>
          <a:off x="625773" y="35223"/>
          <a:ext cx="3614623" cy="361462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4">
            <a:hueOff val="974108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A8B6D-DB90-4694-B471-1ADC0719EB3D}">
      <dsp:nvSpPr>
        <dsp:cNvPr id="0" name=""/>
        <dsp:cNvSpPr/>
      </dsp:nvSpPr>
      <dsp:spPr>
        <a:xfrm>
          <a:off x="5348163" y="1891299"/>
          <a:ext cx="233926" cy="4039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9129"/>
              </a:lnTo>
              <a:lnTo>
                <a:pt x="233926" y="403912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8A2F1-747C-4632-8011-73566099F9E4}">
      <dsp:nvSpPr>
        <dsp:cNvPr id="0" name=""/>
        <dsp:cNvSpPr/>
      </dsp:nvSpPr>
      <dsp:spPr>
        <a:xfrm>
          <a:off x="5348163" y="1891299"/>
          <a:ext cx="233926" cy="2931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1877"/>
              </a:lnTo>
              <a:lnTo>
                <a:pt x="233926" y="293187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88CA7-6BCE-498A-BA82-DA124FFFF384}">
      <dsp:nvSpPr>
        <dsp:cNvPr id="0" name=""/>
        <dsp:cNvSpPr/>
      </dsp:nvSpPr>
      <dsp:spPr>
        <a:xfrm>
          <a:off x="5348163" y="1891299"/>
          <a:ext cx="233926" cy="1824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4626"/>
              </a:lnTo>
              <a:lnTo>
                <a:pt x="233926" y="182462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08070-F702-4786-8D7E-0ED7AF8921F2}">
      <dsp:nvSpPr>
        <dsp:cNvPr id="0" name=""/>
        <dsp:cNvSpPr/>
      </dsp:nvSpPr>
      <dsp:spPr>
        <a:xfrm>
          <a:off x="5348163" y="1891299"/>
          <a:ext cx="233926" cy="717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374"/>
              </a:lnTo>
              <a:lnTo>
                <a:pt x="233926" y="71737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FBB6E-72E7-4542-B2AB-D00B728BE23B}">
      <dsp:nvSpPr>
        <dsp:cNvPr id="0" name=""/>
        <dsp:cNvSpPr/>
      </dsp:nvSpPr>
      <dsp:spPr>
        <a:xfrm>
          <a:off x="4084961" y="784048"/>
          <a:ext cx="1887006" cy="32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48"/>
              </a:lnTo>
              <a:lnTo>
                <a:pt x="1887006" y="163748"/>
              </a:lnTo>
              <a:lnTo>
                <a:pt x="1887006" y="3274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61BD8-A9F6-4B56-9F92-7FBCF3594C9E}">
      <dsp:nvSpPr>
        <dsp:cNvPr id="0" name=""/>
        <dsp:cNvSpPr/>
      </dsp:nvSpPr>
      <dsp:spPr>
        <a:xfrm>
          <a:off x="3461157" y="1891299"/>
          <a:ext cx="233926" cy="4039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9129"/>
              </a:lnTo>
              <a:lnTo>
                <a:pt x="233926" y="403912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EFE81-0D41-48A7-8852-1F66E592B129}">
      <dsp:nvSpPr>
        <dsp:cNvPr id="0" name=""/>
        <dsp:cNvSpPr/>
      </dsp:nvSpPr>
      <dsp:spPr>
        <a:xfrm>
          <a:off x="3461157" y="1891299"/>
          <a:ext cx="233926" cy="2931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1877"/>
              </a:lnTo>
              <a:lnTo>
                <a:pt x="233926" y="293187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E6A7E-F3B4-4779-8EF5-90501ED4DF44}">
      <dsp:nvSpPr>
        <dsp:cNvPr id="0" name=""/>
        <dsp:cNvSpPr/>
      </dsp:nvSpPr>
      <dsp:spPr>
        <a:xfrm>
          <a:off x="3461157" y="1891299"/>
          <a:ext cx="233926" cy="1824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4626"/>
              </a:lnTo>
              <a:lnTo>
                <a:pt x="233926" y="182462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99228-09BA-4734-8F64-3AD04B56411E}">
      <dsp:nvSpPr>
        <dsp:cNvPr id="0" name=""/>
        <dsp:cNvSpPr/>
      </dsp:nvSpPr>
      <dsp:spPr>
        <a:xfrm>
          <a:off x="3461157" y="1891299"/>
          <a:ext cx="233926" cy="717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374"/>
              </a:lnTo>
              <a:lnTo>
                <a:pt x="233926" y="71737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97F61-D09E-4661-9B0A-8E1A318844C7}">
      <dsp:nvSpPr>
        <dsp:cNvPr id="0" name=""/>
        <dsp:cNvSpPr/>
      </dsp:nvSpPr>
      <dsp:spPr>
        <a:xfrm>
          <a:off x="4039241" y="784048"/>
          <a:ext cx="91440" cy="327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4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08AF8-DBF1-4AD8-82EB-B168E8FFADF5}">
      <dsp:nvSpPr>
        <dsp:cNvPr id="0" name=""/>
        <dsp:cNvSpPr/>
      </dsp:nvSpPr>
      <dsp:spPr>
        <a:xfrm>
          <a:off x="1574151" y="1891299"/>
          <a:ext cx="233926" cy="4039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9129"/>
              </a:lnTo>
              <a:lnTo>
                <a:pt x="233926" y="403912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E820F-549D-4DCB-BABF-27D8DBC5C97D}">
      <dsp:nvSpPr>
        <dsp:cNvPr id="0" name=""/>
        <dsp:cNvSpPr/>
      </dsp:nvSpPr>
      <dsp:spPr>
        <a:xfrm>
          <a:off x="1574151" y="1891299"/>
          <a:ext cx="233926" cy="2931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1877"/>
              </a:lnTo>
              <a:lnTo>
                <a:pt x="233926" y="293187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F204E-D88C-4F29-905D-0314E11D3CB3}">
      <dsp:nvSpPr>
        <dsp:cNvPr id="0" name=""/>
        <dsp:cNvSpPr/>
      </dsp:nvSpPr>
      <dsp:spPr>
        <a:xfrm>
          <a:off x="1574151" y="1891299"/>
          <a:ext cx="233926" cy="1824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4626"/>
              </a:lnTo>
              <a:lnTo>
                <a:pt x="233926" y="182462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3A260-90AD-4B38-B7F4-64648EA775E1}">
      <dsp:nvSpPr>
        <dsp:cNvPr id="0" name=""/>
        <dsp:cNvSpPr/>
      </dsp:nvSpPr>
      <dsp:spPr>
        <a:xfrm>
          <a:off x="1574151" y="1891299"/>
          <a:ext cx="233926" cy="717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374"/>
              </a:lnTo>
              <a:lnTo>
                <a:pt x="233926" y="71737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37089-6DBF-42CF-A7EA-BB25F26E7C6B}">
      <dsp:nvSpPr>
        <dsp:cNvPr id="0" name=""/>
        <dsp:cNvSpPr/>
      </dsp:nvSpPr>
      <dsp:spPr>
        <a:xfrm>
          <a:off x="2197954" y="784048"/>
          <a:ext cx="1887006" cy="327496"/>
        </a:xfrm>
        <a:custGeom>
          <a:avLst/>
          <a:gdLst/>
          <a:ahLst/>
          <a:cxnLst/>
          <a:rect l="0" t="0" r="0" b="0"/>
          <a:pathLst>
            <a:path>
              <a:moveTo>
                <a:pt x="1887006" y="0"/>
              </a:moveTo>
              <a:lnTo>
                <a:pt x="1887006" y="163748"/>
              </a:lnTo>
              <a:lnTo>
                <a:pt x="0" y="163748"/>
              </a:lnTo>
              <a:lnTo>
                <a:pt x="0" y="3274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E0FBF-69BF-460E-B3A3-23C19238A3AD}">
      <dsp:nvSpPr>
        <dsp:cNvPr id="0" name=""/>
        <dsp:cNvSpPr/>
      </dsp:nvSpPr>
      <dsp:spPr>
        <a:xfrm>
          <a:off x="3305206" y="4293"/>
          <a:ext cx="1559509" cy="7797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Meetings</a:t>
          </a:r>
        </a:p>
      </dsp:txBody>
      <dsp:txXfrm>
        <a:off x="3305206" y="4293"/>
        <a:ext cx="1559509" cy="779754"/>
      </dsp:txXfrm>
    </dsp:sp>
    <dsp:sp modelId="{7910DCC6-3863-4041-A2D1-5BE309A4A599}">
      <dsp:nvSpPr>
        <dsp:cNvPr id="0" name=""/>
        <dsp:cNvSpPr/>
      </dsp:nvSpPr>
      <dsp:spPr>
        <a:xfrm>
          <a:off x="1418200" y="1111545"/>
          <a:ext cx="1559509" cy="7797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Structure</a:t>
          </a:r>
        </a:p>
      </dsp:txBody>
      <dsp:txXfrm>
        <a:off x="1418200" y="1111545"/>
        <a:ext cx="1559509" cy="779754"/>
      </dsp:txXfrm>
    </dsp:sp>
    <dsp:sp modelId="{39BC0958-3E69-422B-87A9-5F6AF5FE5F06}">
      <dsp:nvSpPr>
        <dsp:cNvPr id="0" name=""/>
        <dsp:cNvSpPr/>
      </dsp:nvSpPr>
      <dsp:spPr>
        <a:xfrm>
          <a:off x="1808077" y="2218796"/>
          <a:ext cx="1559509" cy="7797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Ground rules / expectations</a:t>
          </a:r>
        </a:p>
      </dsp:txBody>
      <dsp:txXfrm>
        <a:off x="1808077" y="2218796"/>
        <a:ext cx="1559509" cy="779754"/>
      </dsp:txXfrm>
    </dsp:sp>
    <dsp:sp modelId="{A2E2923D-5C61-4351-B883-0BC04CC8DEDA}">
      <dsp:nvSpPr>
        <dsp:cNvPr id="0" name=""/>
        <dsp:cNvSpPr/>
      </dsp:nvSpPr>
      <dsp:spPr>
        <a:xfrm>
          <a:off x="1808077" y="3326048"/>
          <a:ext cx="1559509" cy="7797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Preparatory Emails</a:t>
          </a:r>
        </a:p>
      </dsp:txBody>
      <dsp:txXfrm>
        <a:off x="1808077" y="3326048"/>
        <a:ext cx="1559509" cy="779754"/>
      </dsp:txXfrm>
    </dsp:sp>
    <dsp:sp modelId="{722FC645-E5DB-4B06-87BE-44DF66C83732}">
      <dsp:nvSpPr>
        <dsp:cNvPr id="0" name=""/>
        <dsp:cNvSpPr/>
      </dsp:nvSpPr>
      <dsp:spPr>
        <a:xfrm>
          <a:off x="1808077" y="4433300"/>
          <a:ext cx="1559509" cy="7797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Agendas / Minutes</a:t>
          </a:r>
        </a:p>
      </dsp:txBody>
      <dsp:txXfrm>
        <a:off x="1808077" y="4433300"/>
        <a:ext cx="1559509" cy="779754"/>
      </dsp:txXfrm>
    </dsp:sp>
    <dsp:sp modelId="{86C634BC-5F37-4383-A1D6-AC51F379D0E1}">
      <dsp:nvSpPr>
        <dsp:cNvPr id="0" name=""/>
        <dsp:cNvSpPr/>
      </dsp:nvSpPr>
      <dsp:spPr>
        <a:xfrm>
          <a:off x="1808077" y="5540551"/>
          <a:ext cx="1559509" cy="7797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Format</a:t>
          </a:r>
        </a:p>
      </dsp:txBody>
      <dsp:txXfrm>
        <a:off x="1808077" y="5540551"/>
        <a:ext cx="1559509" cy="779754"/>
      </dsp:txXfrm>
    </dsp:sp>
    <dsp:sp modelId="{1016B6DB-4ACB-46ED-BFD9-84E29E3B120A}">
      <dsp:nvSpPr>
        <dsp:cNvPr id="0" name=""/>
        <dsp:cNvSpPr/>
      </dsp:nvSpPr>
      <dsp:spPr>
        <a:xfrm>
          <a:off x="3305206" y="1111545"/>
          <a:ext cx="1559509" cy="7797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Location</a:t>
          </a:r>
        </a:p>
      </dsp:txBody>
      <dsp:txXfrm>
        <a:off x="3305206" y="1111545"/>
        <a:ext cx="1559509" cy="779754"/>
      </dsp:txXfrm>
    </dsp:sp>
    <dsp:sp modelId="{22FBE9EF-29CD-4B2F-804C-DA37CFA89862}">
      <dsp:nvSpPr>
        <dsp:cNvPr id="0" name=""/>
        <dsp:cNvSpPr/>
      </dsp:nvSpPr>
      <dsp:spPr>
        <a:xfrm>
          <a:off x="3695083" y="2218796"/>
          <a:ext cx="1559509" cy="7797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Online /        In Person</a:t>
          </a:r>
        </a:p>
      </dsp:txBody>
      <dsp:txXfrm>
        <a:off x="3695083" y="2218796"/>
        <a:ext cx="1559509" cy="779754"/>
      </dsp:txXfrm>
    </dsp:sp>
    <dsp:sp modelId="{CBFA52B6-E508-4733-BCBC-48EBE599B978}">
      <dsp:nvSpPr>
        <dsp:cNvPr id="0" name=""/>
        <dsp:cNvSpPr/>
      </dsp:nvSpPr>
      <dsp:spPr>
        <a:xfrm>
          <a:off x="3695083" y="3326048"/>
          <a:ext cx="1559509" cy="7797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Territory</a:t>
          </a:r>
        </a:p>
      </dsp:txBody>
      <dsp:txXfrm>
        <a:off x="3695083" y="3326048"/>
        <a:ext cx="1559509" cy="779754"/>
      </dsp:txXfrm>
    </dsp:sp>
    <dsp:sp modelId="{659DC61B-8E92-4F8E-90E0-570BAE4C2CE8}">
      <dsp:nvSpPr>
        <dsp:cNvPr id="0" name=""/>
        <dsp:cNvSpPr/>
      </dsp:nvSpPr>
      <dsp:spPr>
        <a:xfrm>
          <a:off x="3695083" y="4433300"/>
          <a:ext cx="1559509" cy="7797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Noise</a:t>
          </a:r>
        </a:p>
      </dsp:txBody>
      <dsp:txXfrm>
        <a:off x="3695083" y="4433300"/>
        <a:ext cx="1559509" cy="779754"/>
      </dsp:txXfrm>
    </dsp:sp>
    <dsp:sp modelId="{8348EDEA-5AD4-4693-B03D-A319C6E26673}">
      <dsp:nvSpPr>
        <dsp:cNvPr id="0" name=""/>
        <dsp:cNvSpPr/>
      </dsp:nvSpPr>
      <dsp:spPr>
        <a:xfrm>
          <a:off x="3695083" y="5540551"/>
          <a:ext cx="1559509" cy="7797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Access</a:t>
          </a:r>
        </a:p>
      </dsp:txBody>
      <dsp:txXfrm>
        <a:off x="3695083" y="5540551"/>
        <a:ext cx="1559509" cy="779754"/>
      </dsp:txXfrm>
    </dsp:sp>
    <dsp:sp modelId="{31AD577C-4D19-41A8-AA73-CA69CA769A97}">
      <dsp:nvSpPr>
        <dsp:cNvPr id="0" name=""/>
        <dsp:cNvSpPr/>
      </dsp:nvSpPr>
      <dsp:spPr>
        <a:xfrm>
          <a:off x="5192213" y="1111545"/>
          <a:ext cx="1559509" cy="7797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People</a:t>
          </a:r>
        </a:p>
      </dsp:txBody>
      <dsp:txXfrm>
        <a:off x="5192213" y="1111545"/>
        <a:ext cx="1559509" cy="779754"/>
      </dsp:txXfrm>
    </dsp:sp>
    <dsp:sp modelId="{AF09AA73-5E87-4B89-87B6-862FAF13FD69}">
      <dsp:nvSpPr>
        <dsp:cNvPr id="0" name=""/>
        <dsp:cNvSpPr/>
      </dsp:nvSpPr>
      <dsp:spPr>
        <a:xfrm>
          <a:off x="5582090" y="2218796"/>
          <a:ext cx="1559509" cy="7797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Group or 1-1</a:t>
          </a:r>
        </a:p>
      </dsp:txBody>
      <dsp:txXfrm>
        <a:off x="5582090" y="2218796"/>
        <a:ext cx="1559509" cy="779754"/>
      </dsp:txXfrm>
    </dsp:sp>
    <dsp:sp modelId="{8122F635-7B2B-41D8-9CE8-6C4E08B9D7A9}">
      <dsp:nvSpPr>
        <dsp:cNvPr id="0" name=""/>
        <dsp:cNvSpPr/>
      </dsp:nvSpPr>
      <dsp:spPr>
        <a:xfrm>
          <a:off x="5582090" y="3326048"/>
          <a:ext cx="1559509" cy="7797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Learning Mentors</a:t>
          </a:r>
        </a:p>
      </dsp:txBody>
      <dsp:txXfrm>
        <a:off x="5582090" y="3326048"/>
        <a:ext cx="1559509" cy="779754"/>
      </dsp:txXfrm>
    </dsp:sp>
    <dsp:sp modelId="{0EF019DB-7873-4908-8F18-B817E3880D0D}">
      <dsp:nvSpPr>
        <dsp:cNvPr id="0" name=""/>
        <dsp:cNvSpPr/>
      </dsp:nvSpPr>
      <dsp:spPr>
        <a:xfrm>
          <a:off x="5582090" y="4433300"/>
          <a:ext cx="1559509" cy="7797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Study Buddy</a:t>
          </a:r>
        </a:p>
      </dsp:txBody>
      <dsp:txXfrm>
        <a:off x="5582090" y="4433300"/>
        <a:ext cx="1559509" cy="779754"/>
      </dsp:txXfrm>
    </dsp:sp>
    <dsp:sp modelId="{B6AE6AF2-50DE-454B-92DF-E7BE46BE5A43}">
      <dsp:nvSpPr>
        <dsp:cNvPr id="0" name=""/>
        <dsp:cNvSpPr/>
      </dsp:nvSpPr>
      <dsp:spPr>
        <a:xfrm>
          <a:off x="5582090" y="5540551"/>
          <a:ext cx="1559509" cy="7797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2</a:t>
          </a:r>
          <a:r>
            <a:rPr lang="en-GB" sz="1900" kern="1200" baseline="30000" dirty="0"/>
            <a:t>nd</a:t>
          </a:r>
          <a:r>
            <a:rPr lang="en-GB" sz="1900" kern="1200" dirty="0"/>
            <a:t> Supervisor</a:t>
          </a:r>
        </a:p>
      </dsp:txBody>
      <dsp:txXfrm>
        <a:off x="5582090" y="5540551"/>
        <a:ext cx="1559509" cy="7797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FCF10-9049-4B5B-8022-13C48CB05CCE}">
      <dsp:nvSpPr>
        <dsp:cNvPr id="0" name=""/>
        <dsp:cNvSpPr/>
      </dsp:nvSpPr>
      <dsp:spPr>
        <a:xfrm>
          <a:off x="2514268" y="2952750"/>
          <a:ext cx="502313" cy="1619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156" y="0"/>
              </a:lnTo>
              <a:lnTo>
                <a:pt x="251156" y="1619961"/>
              </a:lnTo>
              <a:lnTo>
                <a:pt x="502313" y="161996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7FAB1-4F5E-4A74-A460-159C3621B2D2}">
      <dsp:nvSpPr>
        <dsp:cNvPr id="0" name=""/>
        <dsp:cNvSpPr/>
      </dsp:nvSpPr>
      <dsp:spPr>
        <a:xfrm>
          <a:off x="2514268" y="2952750"/>
          <a:ext cx="502313" cy="539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156" y="0"/>
              </a:lnTo>
              <a:lnTo>
                <a:pt x="251156" y="539987"/>
              </a:lnTo>
              <a:lnTo>
                <a:pt x="502313" y="53998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012E4-7AF7-48F5-9514-EE1561D2A2AF}">
      <dsp:nvSpPr>
        <dsp:cNvPr id="0" name=""/>
        <dsp:cNvSpPr/>
      </dsp:nvSpPr>
      <dsp:spPr>
        <a:xfrm>
          <a:off x="2514268" y="2412762"/>
          <a:ext cx="502313" cy="539987"/>
        </a:xfrm>
        <a:custGeom>
          <a:avLst/>
          <a:gdLst/>
          <a:ahLst/>
          <a:cxnLst/>
          <a:rect l="0" t="0" r="0" b="0"/>
          <a:pathLst>
            <a:path>
              <a:moveTo>
                <a:pt x="0" y="539987"/>
              </a:moveTo>
              <a:lnTo>
                <a:pt x="251156" y="539987"/>
              </a:lnTo>
              <a:lnTo>
                <a:pt x="251156" y="0"/>
              </a:lnTo>
              <a:lnTo>
                <a:pt x="50231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87225-8253-44DE-A7C4-853FA4A82D28}">
      <dsp:nvSpPr>
        <dsp:cNvPr id="0" name=""/>
        <dsp:cNvSpPr/>
      </dsp:nvSpPr>
      <dsp:spPr>
        <a:xfrm>
          <a:off x="2514268" y="1332788"/>
          <a:ext cx="502313" cy="1619961"/>
        </a:xfrm>
        <a:custGeom>
          <a:avLst/>
          <a:gdLst/>
          <a:ahLst/>
          <a:cxnLst/>
          <a:rect l="0" t="0" r="0" b="0"/>
          <a:pathLst>
            <a:path>
              <a:moveTo>
                <a:pt x="0" y="1619961"/>
              </a:moveTo>
              <a:lnTo>
                <a:pt x="251156" y="1619961"/>
              </a:lnTo>
              <a:lnTo>
                <a:pt x="251156" y="0"/>
              </a:lnTo>
              <a:lnTo>
                <a:pt x="50231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C3592-9B5D-4C1B-9B4B-F6F4C10EF44A}">
      <dsp:nvSpPr>
        <dsp:cNvPr id="0" name=""/>
        <dsp:cNvSpPr/>
      </dsp:nvSpPr>
      <dsp:spPr>
        <a:xfrm>
          <a:off x="2700" y="2569735"/>
          <a:ext cx="2511567" cy="7660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Notetaking / Writing</a:t>
          </a:r>
        </a:p>
      </dsp:txBody>
      <dsp:txXfrm>
        <a:off x="2700" y="2569735"/>
        <a:ext cx="2511567" cy="766028"/>
      </dsp:txXfrm>
    </dsp:sp>
    <dsp:sp modelId="{976788E5-1D85-4A9F-8153-55BC8385B433}">
      <dsp:nvSpPr>
        <dsp:cNvPr id="0" name=""/>
        <dsp:cNvSpPr/>
      </dsp:nvSpPr>
      <dsp:spPr>
        <a:xfrm>
          <a:off x="3016581" y="949774"/>
          <a:ext cx="2511567" cy="7660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Meeting Recording</a:t>
          </a:r>
        </a:p>
      </dsp:txBody>
      <dsp:txXfrm>
        <a:off x="3016581" y="949774"/>
        <a:ext cx="2511567" cy="766028"/>
      </dsp:txXfrm>
    </dsp:sp>
    <dsp:sp modelId="{C3CE315A-3152-4445-8E18-17EE43CB4765}">
      <dsp:nvSpPr>
        <dsp:cNvPr id="0" name=""/>
        <dsp:cNvSpPr/>
      </dsp:nvSpPr>
      <dsp:spPr>
        <a:xfrm>
          <a:off x="3016581" y="2029748"/>
          <a:ext cx="2511567" cy="7660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Follow up emails / notes</a:t>
          </a:r>
        </a:p>
      </dsp:txBody>
      <dsp:txXfrm>
        <a:off x="3016581" y="2029748"/>
        <a:ext cx="2511567" cy="766028"/>
      </dsp:txXfrm>
    </dsp:sp>
    <dsp:sp modelId="{6B8F8FE1-7980-4139-9F2B-47D323671D66}">
      <dsp:nvSpPr>
        <dsp:cNvPr id="0" name=""/>
        <dsp:cNvSpPr/>
      </dsp:nvSpPr>
      <dsp:spPr>
        <a:xfrm>
          <a:off x="3016581" y="3109722"/>
          <a:ext cx="2511567" cy="7660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Notetaking pauses</a:t>
          </a:r>
        </a:p>
      </dsp:txBody>
      <dsp:txXfrm>
        <a:off x="3016581" y="3109722"/>
        <a:ext cx="2511567" cy="766028"/>
      </dsp:txXfrm>
    </dsp:sp>
    <dsp:sp modelId="{CDFA81AD-BEFE-44C7-BA95-9349C710E516}">
      <dsp:nvSpPr>
        <dsp:cNvPr id="0" name=""/>
        <dsp:cNvSpPr/>
      </dsp:nvSpPr>
      <dsp:spPr>
        <a:xfrm>
          <a:off x="3016581" y="4189697"/>
          <a:ext cx="2511567" cy="7660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Templates / Exemplars</a:t>
          </a:r>
        </a:p>
      </dsp:txBody>
      <dsp:txXfrm>
        <a:off x="3016581" y="4189697"/>
        <a:ext cx="2511567" cy="7660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B0BBF-27B8-477D-8558-CB7578670FC4}">
      <dsp:nvSpPr>
        <dsp:cNvPr id="0" name=""/>
        <dsp:cNvSpPr/>
      </dsp:nvSpPr>
      <dsp:spPr>
        <a:xfrm>
          <a:off x="2514268" y="2952750"/>
          <a:ext cx="502313" cy="2159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156" y="0"/>
              </a:lnTo>
              <a:lnTo>
                <a:pt x="251156" y="2159948"/>
              </a:lnTo>
              <a:lnTo>
                <a:pt x="502313" y="21599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FCF10-9049-4B5B-8022-13C48CB05CCE}">
      <dsp:nvSpPr>
        <dsp:cNvPr id="0" name=""/>
        <dsp:cNvSpPr/>
      </dsp:nvSpPr>
      <dsp:spPr>
        <a:xfrm>
          <a:off x="2514268" y="2952750"/>
          <a:ext cx="502313" cy="1079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156" y="0"/>
              </a:lnTo>
              <a:lnTo>
                <a:pt x="251156" y="1079974"/>
              </a:lnTo>
              <a:lnTo>
                <a:pt x="502313" y="107997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7FAB1-4F5E-4A74-A460-159C3621B2D2}">
      <dsp:nvSpPr>
        <dsp:cNvPr id="0" name=""/>
        <dsp:cNvSpPr/>
      </dsp:nvSpPr>
      <dsp:spPr>
        <a:xfrm>
          <a:off x="2514268" y="2907030"/>
          <a:ext cx="502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2313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012E4-7AF7-48F5-9514-EE1561D2A2AF}">
      <dsp:nvSpPr>
        <dsp:cNvPr id="0" name=""/>
        <dsp:cNvSpPr/>
      </dsp:nvSpPr>
      <dsp:spPr>
        <a:xfrm>
          <a:off x="2514268" y="1872775"/>
          <a:ext cx="502313" cy="1079974"/>
        </a:xfrm>
        <a:custGeom>
          <a:avLst/>
          <a:gdLst/>
          <a:ahLst/>
          <a:cxnLst/>
          <a:rect l="0" t="0" r="0" b="0"/>
          <a:pathLst>
            <a:path>
              <a:moveTo>
                <a:pt x="0" y="1079974"/>
              </a:moveTo>
              <a:lnTo>
                <a:pt x="251156" y="1079974"/>
              </a:lnTo>
              <a:lnTo>
                <a:pt x="251156" y="0"/>
              </a:lnTo>
              <a:lnTo>
                <a:pt x="502313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87225-8253-44DE-A7C4-853FA4A82D28}">
      <dsp:nvSpPr>
        <dsp:cNvPr id="0" name=""/>
        <dsp:cNvSpPr/>
      </dsp:nvSpPr>
      <dsp:spPr>
        <a:xfrm>
          <a:off x="2514268" y="792801"/>
          <a:ext cx="502313" cy="2159948"/>
        </a:xfrm>
        <a:custGeom>
          <a:avLst/>
          <a:gdLst/>
          <a:ahLst/>
          <a:cxnLst/>
          <a:rect l="0" t="0" r="0" b="0"/>
          <a:pathLst>
            <a:path>
              <a:moveTo>
                <a:pt x="0" y="2159948"/>
              </a:moveTo>
              <a:lnTo>
                <a:pt x="251156" y="2159948"/>
              </a:lnTo>
              <a:lnTo>
                <a:pt x="251156" y="0"/>
              </a:lnTo>
              <a:lnTo>
                <a:pt x="502313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C3592-9B5D-4C1B-9B4B-F6F4C10EF44A}">
      <dsp:nvSpPr>
        <dsp:cNvPr id="0" name=""/>
        <dsp:cNvSpPr/>
      </dsp:nvSpPr>
      <dsp:spPr>
        <a:xfrm>
          <a:off x="2700" y="2569735"/>
          <a:ext cx="2511567" cy="76602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Organisation / Procrastination</a:t>
          </a:r>
        </a:p>
      </dsp:txBody>
      <dsp:txXfrm>
        <a:off x="2700" y="2569735"/>
        <a:ext cx="2511567" cy="766028"/>
      </dsp:txXfrm>
    </dsp:sp>
    <dsp:sp modelId="{976788E5-1D85-4A9F-8153-55BC8385B433}">
      <dsp:nvSpPr>
        <dsp:cNvPr id="0" name=""/>
        <dsp:cNvSpPr/>
      </dsp:nvSpPr>
      <dsp:spPr>
        <a:xfrm>
          <a:off x="3016581" y="409787"/>
          <a:ext cx="2511567" cy="76602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Regular Meetings</a:t>
          </a:r>
        </a:p>
      </dsp:txBody>
      <dsp:txXfrm>
        <a:off x="3016581" y="409787"/>
        <a:ext cx="2511567" cy="766028"/>
      </dsp:txXfrm>
    </dsp:sp>
    <dsp:sp modelId="{C3CE315A-3152-4445-8E18-17EE43CB4765}">
      <dsp:nvSpPr>
        <dsp:cNvPr id="0" name=""/>
        <dsp:cNvSpPr/>
      </dsp:nvSpPr>
      <dsp:spPr>
        <a:xfrm>
          <a:off x="3016581" y="1489761"/>
          <a:ext cx="2511567" cy="76602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Pre/Post meeting prep slots</a:t>
          </a:r>
        </a:p>
      </dsp:txBody>
      <dsp:txXfrm>
        <a:off x="3016581" y="1489761"/>
        <a:ext cx="2511567" cy="766028"/>
      </dsp:txXfrm>
    </dsp:sp>
    <dsp:sp modelId="{6B8F8FE1-7980-4139-9F2B-47D323671D66}">
      <dsp:nvSpPr>
        <dsp:cNvPr id="0" name=""/>
        <dsp:cNvSpPr/>
      </dsp:nvSpPr>
      <dsp:spPr>
        <a:xfrm>
          <a:off x="3016581" y="2569735"/>
          <a:ext cx="2511567" cy="76602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Calendar scheduling</a:t>
          </a:r>
        </a:p>
      </dsp:txBody>
      <dsp:txXfrm>
        <a:off x="3016581" y="2569735"/>
        <a:ext cx="2511567" cy="766028"/>
      </dsp:txXfrm>
    </dsp:sp>
    <dsp:sp modelId="{CDFA81AD-BEFE-44C7-BA95-9349C710E516}">
      <dsp:nvSpPr>
        <dsp:cNvPr id="0" name=""/>
        <dsp:cNvSpPr/>
      </dsp:nvSpPr>
      <dsp:spPr>
        <a:xfrm>
          <a:off x="3016581" y="3649710"/>
          <a:ext cx="2511567" cy="76602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Pomodoro</a:t>
          </a:r>
        </a:p>
      </dsp:txBody>
      <dsp:txXfrm>
        <a:off x="3016581" y="3649710"/>
        <a:ext cx="2511567" cy="766028"/>
      </dsp:txXfrm>
    </dsp:sp>
    <dsp:sp modelId="{73DC2A78-890F-4F52-844C-618823D0DC9A}">
      <dsp:nvSpPr>
        <dsp:cNvPr id="0" name=""/>
        <dsp:cNvSpPr/>
      </dsp:nvSpPr>
      <dsp:spPr>
        <a:xfrm>
          <a:off x="3016581" y="4729684"/>
          <a:ext cx="2511567" cy="76602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Task lists / apps</a:t>
          </a:r>
        </a:p>
      </dsp:txBody>
      <dsp:txXfrm>
        <a:off x="3016581" y="4729684"/>
        <a:ext cx="2511567" cy="7660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A219B-9C15-4220-8877-34115B4082D5}">
      <dsp:nvSpPr>
        <dsp:cNvPr id="0" name=""/>
        <dsp:cNvSpPr/>
      </dsp:nvSpPr>
      <dsp:spPr>
        <a:xfrm>
          <a:off x="3230" y="496779"/>
          <a:ext cx="1716378" cy="667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i="0" kern="1200" dirty="0"/>
            <a:t>Organisation and time management</a:t>
          </a:r>
          <a:endParaRPr lang="en-GB" sz="1400" kern="1200" dirty="0"/>
        </a:p>
      </dsp:txBody>
      <dsp:txXfrm>
        <a:off x="3230" y="496779"/>
        <a:ext cx="1716378" cy="667458"/>
      </dsp:txXfrm>
    </dsp:sp>
    <dsp:sp modelId="{0298EA2A-F973-4427-AF11-111B01C3D221}">
      <dsp:nvSpPr>
        <dsp:cNvPr id="0" name=""/>
        <dsp:cNvSpPr/>
      </dsp:nvSpPr>
      <dsp:spPr>
        <a:xfrm>
          <a:off x="3230" y="1164237"/>
          <a:ext cx="1716378" cy="2690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i="0" kern="1200" dirty="0"/>
            <a:t>Outlook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i="0" kern="1200" dirty="0"/>
            <a:t>OneNote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i="0" kern="1200" dirty="0"/>
            <a:t>Strict Workflow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Notion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XMind</a:t>
          </a:r>
          <a:r>
            <a:rPr lang="en-GB" sz="1400" kern="1200" dirty="0"/>
            <a:t> 8</a:t>
          </a:r>
        </a:p>
      </dsp:txBody>
      <dsp:txXfrm>
        <a:off x="3230" y="1164237"/>
        <a:ext cx="1716378" cy="2690099"/>
      </dsp:txXfrm>
    </dsp:sp>
    <dsp:sp modelId="{4CEDE50D-5954-4197-A9A5-5FE805CF542D}">
      <dsp:nvSpPr>
        <dsp:cNvPr id="0" name=""/>
        <dsp:cNvSpPr/>
      </dsp:nvSpPr>
      <dsp:spPr>
        <a:xfrm>
          <a:off x="1959902" y="496779"/>
          <a:ext cx="1716378" cy="667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i="0" kern="1200" dirty="0"/>
            <a:t>Writing, planning and proofreading</a:t>
          </a:r>
          <a:endParaRPr lang="en-GB" sz="1400" kern="1200" dirty="0"/>
        </a:p>
      </dsp:txBody>
      <dsp:txXfrm>
        <a:off x="1959902" y="496779"/>
        <a:ext cx="1716378" cy="667458"/>
      </dsp:txXfrm>
    </dsp:sp>
    <dsp:sp modelId="{8FDF407D-61F8-49FC-A35B-2CBCA7FF5FD6}">
      <dsp:nvSpPr>
        <dsp:cNvPr id="0" name=""/>
        <dsp:cNvSpPr/>
      </dsp:nvSpPr>
      <dsp:spPr>
        <a:xfrm>
          <a:off x="1959902" y="1164237"/>
          <a:ext cx="1716378" cy="2690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MindView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Microsoft Lens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Grammarly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Spellex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Global Autocorrect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Dictation.io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MyScript</a:t>
          </a:r>
          <a:r>
            <a:rPr lang="en-GB" sz="1400" kern="1200" dirty="0"/>
            <a:t> Maths Sample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Photomath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EquatIO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Post-it app</a:t>
          </a:r>
        </a:p>
      </dsp:txBody>
      <dsp:txXfrm>
        <a:off x="1959902" y="1164237"/>
        <a:ext cx="1716378" cy="2690099"/>
      </dsp:txXfrm>
    </dsp:sp>
    <dsp:sp modelId="{27BD4A20-A34B-4E76-8B84-29B7CB545DE3}">
      <dsp:nvSpPr>
        <dsp:cNvPr id="0" name=""/>
        <dsp:cNvSpPr/>
      </dsp:nvSpPr>
      <dsp:spPr>
        <a:xfrm>
          <a:off x="3916574" y="496779"/>
          <a:ext cx="1716378" cy="667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Reading</a:t>
          </a:r>
        </a:p>
      </dsp:txBody>
      <dsp:txXfrm>
        <a:off x="3916574" y="496779"/>
        <a:ext cx="1716378" cy="667458"/>
      </dsp:txXfrm>
    </dsp:sp>
    <dsp:sp modelId="{BC3E6456-4292-40C5-BCBD-DB397C426022}">
      <dsp:nvSpPr>
        <dsp:cNvPr id="0" name=""/>
        <dsp:cNvSpPr/>
      </dsp:nvSpPr>
      <dsp:spPr>
        <a:xfrm>
          <a:off x="3916574" y="1164237"/>
          <a:ext cx="1716378" cy="2690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ClaroRead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AT Bar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Microsoft Immersive Reader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Colour Veil</a:t>
          </a:r>
        </a:p>
      </dsp:txBody>
      <dsp:txXfrm>
        <a:off x="3916574" y="1164237"/>
        <a:ext cx="1716378" cy="2690099"/>
      </dsp:txXfrm>
    </dsp:sp>
    <dsp:sp modelId="{8C6D4F33-734E-4A3B-BEFB-F98D37E93CA8}">
      <dsp:nvSpPr>
        <dsp:cNvPr id="0" name=""/>
        <dsp:cNvSpPr/>
      </dsp:nvSpPr>
      <dsp:spPr>
        <a:xfrm>
          <a:off x="5873246" y="496779"/>
          <a:ext cx="1716378" cy="667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Notetaking</a:t>
          </a:r>
        </a:p>
      </dsp:txBody>
      <dsp:txXfrm>
        <a:off x="5873246" y="496779"/>
        <a:ext cx="1716378" cy="667458"/>
      </dsp:txXfrm>
    </dsp:sp>
    <dsp:sp modelId="{65F2DDB9-F0F7-4100-80F8-B6F1184DB861}">
      <dsp:nvSpPr>
        <dsp:cNvPr id="0" name=""/>
        <dsp:cNvSpPr/>
      </dsp:nvSpPr>
      <dsp:spPr>
        <a:xfrm>
          <a:off x="5873246" y="1164237"/>
          <a:ext cx="1716378" cy="2690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Audio Notetaker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OneNote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Notability</a:t>
          </a:r>
        </a:p>
      </dsp:txBody>
      <dsp:txXfrm>
        <a:off x="5873246" y="1164237"/>
        <a:ext cx="1716378" cy="2690099"/>
      </dsp:txXfrm>
    </dsp:sp>
    <dsp:sp modelId="{BCBE7796-DFCD-4085-B089-AC557ED9330D}">
      <dsp:nvSpPr>
        <dsp:cNvPr id="0" name=""/>
        <dsp:cNvSpPr/>
      </dsp:nvSpPr>
      <dsp:spPr>
        <a:xfrm>
          <a:off x="7829918" y="496779"/>
          <a:ext cx="1716378" cy="667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Research and Referencing</a:t>
          </a:r>
        </a:p>
      </dsp:txBody>
      <dsp:txXfrm>
        <a:off x="7829918" y="496779"/>
        <a:ext cx="1716378" cy="667458"/>
      </dsp:txXfrm>
    </dsp:sp>
    <dsp:sp modelId="{B5E19B2F-29D7-44F3-A651-3D90A5BFD237}">
      <dsp:nvSpPr>
        <dsp:cNvPr id="0" name=""/>
        <dsp:cNvSpPr/>
      </dsp:nvSpPr>
      <dsp:spPr>
        <a:xfrm>
          <a:off x="7829918" y="1164237"/>
          <a:ext cx="1716378" cy="2690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Zotero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ClaroCapture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Weava</a:t>
          </a:r>
          <a:endParaRPr lang="en-GB" sz="1400" kern="1200" dirty="0"/>
        </a:p>
      </dsp:txBody>
      <dsp:txXfrm>
        <a:off x="7829918" y="1164237"/>
        <a:ext cx="1716378" cy="2690099"/>
      </dsp:txXfrm>
    </dsp:sp>
    <dsp:sp modelId="{DAC14F5A-A950-409E-B56D-EE94C8BFFB1C}">
      <dsp:nvSpPr>
        <dsp:cNvPr id="0" name=""/>
        <dsp:cNvSpPr/>
      </dsp:nvSpPr>
      <dsp:spPr>
        <a:xfrm>
          <a:off x="9786590" y="496779"/>
          <a:ext cx="1716378" cy="667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Procrastination and stress management</a:t>
          </a:r>
        </a:p>
      </dsp:txBody>
      <dsp:txXfrm>
        <a:off x="9786590" y="496779"/>
        <a:ext cx="1716378" cy="667458"/>
      </dsp:txXfrm>
    </dsp:sp>
    <dsp:sp modelId="{7F0A18F0-8AED-4A37-9200-2AE4228EB13A}">
      <dsp:nvSpPr>
        <dsp:cNvPr id="0" name=""/>
        <dsp:cNvSpPr/>
      </dsp:nvSpPr>
      <dsp:spPr>
        <a:xfrm>
          <a:off x="9786590" y="1164237"/>
          <a:ext cx="1716378" cy="2690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Mind Shift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Habitica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Stay Focused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Catch It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Workrave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Mynoise.net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Focusmate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Forest</a:t>
          </a:r>
        </a:p>
      </dsp:txBody>
      <dsp:txXfrm>
        <a:off x="9786590" y="1164237"/>
        <a:ext cx="1716378" cy="26900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562D8-B3B9-479D-B037-2842912E3F50}">
      <dsp:nvSpPr>
        <dsp:cNvPr id="0" name=""/>
        <dsp:cNvSpPr/>
      </dsp:nvSpPr>
      <dsp:spPr>
        <a:xfrm>
          <a:off x="3516878" y="5135"/>
          <a:ext cx="2084706" cy="13550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Find Your Way</a:t>
          </a:r>
        </a:p>
      </dsp:txBody>
      <dsp:txXfrm>
        <a:off x="3583027" y="71284"/>
        <a:ext cx="1952408" cy="1222761"/>
      </dsp:txXfrm>
    </dsp:sp>
    <dsp:sp modelId="{AB61B804-2718-4297-BE3F-1FD20F506F81}">
      <dsp:nvSpPr>
        <dsp:cNvPr id="0" name=""/>
        <dsp:cNvSpPr/>
      </dsp:nvSpPr>
      <dsp:spPr>
        <a:xfrm>
          <a:off x="1854273" y="682665"/>
          <a:ext cx="5409918" cy="5409918"/>
        </a:xfrm>
        <a:custGeom>
          <a:avLst/>
          <a:gdLst/>
          <a:ahLst/>
          <a:cxnLst/>
          <a:rect l="0" t="0" r="0" b="0"/>
          <a:pathLst>
            <a:path>
              <a:moveTo>
                <a:pt x="3761604" y="214918"/>
              </a:moveTo>
              <a:arcTo wR="2704959" hR="2704959" stAng="17579633" swAng="1959411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D8590-2E99-4527-8861-04900E50FE16}">
      <dsp:nvSpPr>
        <dsp:cNvPr id="0" name=""/>
        <dsp:cNvSpPr/>
      </dsp:nvSpPr>
      <dsp:spPr>
        <a:xfrm>
          <a:off x="6089447" y="1874216"/>
          <a:ext cx="2084706" cy="1355059"/>
        </a:xfrm>
        <a:prstGeom prst="roundRect">
          <a:avLst/>
        </a:prstGeom>
        <a:solidFill>
          <a:schemeClr val="accent5">
            <a:hueOff val="1556473"/>
            <a:satOff val="0"/>
            <a:lumOff val="-75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Experiment &amp; Refine</a:t>
          </a:r>
        </a:p>
      </dsp:txBody>
      <dsp:txXfrm>
        <a:off x="6155596" y="1940365"/>
        <a:ext cx="1952408" cy="1222761"/>
      </dsp:txXfrm>
    </dsp:sp>
    <dsp:sp modelId="{967A7C12-6220-4D43-8019-90A5CC1BF8AA}">
      <dsp:nvSpPr>
        <dsp:cNvPr id="0" name=""/>
        <dsp:cNvSpPr/>
      </dsp:nvSpPr>
      <dsp:spPr>
        <a:xfrm>
          <a:off x="1854273" y="682665"/>
          <a:ext cx="5409918" cy="5409918"/>
        </a:xfrm>
        <a:custGeom>
          <a:avLst/>
          <a:gdLst/>
          <a:ahLst/>
          <a:cxnLst/>
          <a:rect l="0" t="0" r="0" b="0"/>
          <a:pathLst>
            <a:path>
              <a:moveTo>
                <a:pt x="5406237" y="2563888"/>
              </a:moveTo>
              <a:arcTo wR="2704959" hR="2704959" stAng="21420632" swAng="2194669"/>
            </a:path>
          </a:pathLst>
        </a:custGeom>
        <a:noFill/>
        <a:ln w="6350" cap="flat" cmpd="sng" algn="ctr">
          <a:solidFill>
            <a:schemeClr val="accent5">
              <a:hueOff val="1556473"/>
              <a:satOff val="0"/>
              <a:lumOff val="-7598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69D45-3908-4A3A-860B-C3E29213A6F3}">
      <dsp:nvSpPr>
        <dsp:cNvPr id="0" name=""/>
        <dsp:cNvSpPr/>
      </dsp:nvSpPr>
      <dsp:spPr>
        <a:xfrm>
          <a:off x="5106813" y="4898452"/>
          <a:ext cx="2084706" cy="1355059"/>
        </a:xfrm>
        <a:prstGeom prst="roundRect">
          <a:avLst/>
        </a:prstGeom>
        <a:solidFill>
          <a:schemeClr val="accent5">
            <a:hueOff val="3112946"/>
            <a:satOff val="0"/>
            <a:lumOff val="-151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b="1" kern="1200" dirty="0"/>
            <a:t>Give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(&amp; Get) Feedback</a:t>
          </a:r>
        </a:p>
      </dsp:txBody>
      <dsp:txXfrm>
        <a:off x="5172962" y="4964601"/>
        <a:ext cx="1952408" cy="1222761"/>
      </dsp:txXfrm>
    </dsp:sp>
    <dsp:sp modelId="{808C2CAB-3DFE-42BF-9D66-D51AB05AB478}">
      <dsp:nvSpPr>
        <dsp:cNvPr id="0" name=""/>
        <dsp:cNvSpPr/>
      </dsp:nvSpPr>
      <dsp:spPr>
        <a:xfrm>
          <a:off x="1854273" y="682665"/>
          <a:ext cx="5409918" cy="5409918"/>
        </a:xfrm>
        <a:custGeom>
          <a:avLst/>
          <a:gdLst/>
          <a:ahLst/>
          <a:cxnLst/>
          <a:rect l="0" t="0" r="0" b="0"/>
          <a:pathLst>
            <a:path>
              <a:moveTo>
                <a:pt x="3241811" y="5356108"/>
              </a:moveTo>
              <a:arcTo wR="2704959" hR="2704959" stAng="4713151" swAng="1373698"/>
            </a:path>
          </a:pathLst>
        </a:custGeom>
        <a:noFill/>
        <a:ln w="6350" cap="flat" cmpd="sng" algn="ctr">
          <a:solidFill>
            <a:schemeClr val="accent5">
              <a:hueOff val="3112946"/>
              <a:satOff val="0"/>
              <a:lumOff val="-15196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C8442-7C0F-4AEE-8B0B-98209A3A2F50}">
      <dsp:nvSpPr>
        <dsp:cNvPr id="0" name=""/>
        <dsp:cNvSpPr/>
      </dsp:nvSpPr>
      <dsp:spPr>
        <a:xfrm>
          <a:off x="1926943" y="4898452"/>
          <a:ext cx="2084706" cy="1355059"/>
        </a:xfrm>
        <a:prstGeom prst="roundRect">
          <a:avLst/>
        </a:prstGeom>
        <a:solidFill>
          <a:schemeClr val="accent5">
            <a:hueOff val="4669419"/>
            <a:satOff val="0"/>
            <a:lumOff val="-227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Use Your Network</a:t>
          </a:r>
        </a:p>
      </dsp:txBody>
      <dsp:txXfrm>
        <a:off x="1993092" y="4964601"/>
        <a:ext cx="1952408" cy="1222761"/>
      </dsp:txXfrm>
    </dsp:sp>
    <dsp:sp modelId="{A43CCD6F-391D-458D-B328-A3FBFA9045D8}">
      <dsp:nvSpPr>
        <dsp:cNvPr id="0" name=""/>
        <dsp:cNvSpPr/>
      </dsp:nvSpPr>
      <dsp:spPr>
        <a:xfrm>
          <a:off x="1854273" y="682665"/>
          <a:ext cx="5409918" cy="5409918"/>
        </a:xfrm>
        <a:custGeom>
          <a:avLst/>
          <a:gdLst/>
          <a:ahLst/>
          <a:cxnLst/>
          <a:rect l="0" t="0" r="0" b="0"/>
          <a:pathLst>
            <a:path>
              <a:moveTo>
                <a:pt x="451636" y="4201402"/>
              </a:moveTo>
              <a:arcTo wR="2704959" hR="2704959" stAng="8784699" swAng="2194669"/>
            </a:path>
          </a:pathLst>
        </a:custGeom>
        <a:noFill/>
        <a:ln w="6350" cap="flat" cmpd="sng" algn="ctr">
          <a:solidFill>
            <a:schemeClr val="accent5">
              <a:hueOff val="4669419"/>
              <a:satOff val="0"/>
              <a:lumOff val="-22794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ECD62-E38E-479C-A2BA-326E9C8919BB}">
      <dsp:nvSpPr>
        <dsp:cNvPr id="0" name=""/>
        <dsp:cNvSpPr/>
      </dsp:nvSpPr>
      <dsp:spPr>
        <a:xfrm>
          <a:off x="880945" y="1874216"/>
          <a:ext cx="2211436" cy="1355059"/>
        </a:xfrm>
        <a:prstGeom prst="roundRect">
          <a:avLst/>
        </a:prstGeom>
        <a:solidFill>
          <a:schemeClr val="accent5">
            <a:hueOff val="6225892"/>
            <a:satOff val="0"/>
            <a:lumOff val="-303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Communicate Your Needs</a:t>
          </a:r>
        </a:p>
      </dsp:txBody>
      <dsp:txXfrm>
        <a:off x="947094" y="1940365"/>
        <a:ext cx="2079138" cy="1222761"/>
      </dsp:txXfrm>
    </dsp:sp>
    <dsp:sp modelId="{2231C83E-827A-40D9-9A56-8FE0A05E172D}">
      <dsp:nvSpPr>
        <dsp:cNvPr id="0" name=""/>
        <dsp:cNvSpPr/>
      </dsp:nvSpPr>
      <dsp:spPr>
        <a:xfrm>
          <a:off x="1854273" y="682665"/>
          <a:ext cx="5409918" cy="5409918"/>
        </a:xfrm>
        <a:custGeom>
          <a:avLst/>
          <a:gdLst/>
          <a:ahLst/>
          <a:cxnLst/>
          <a:rect l="0" t="0" r="0" b="0"/>
          <a:pathLst>
            <a:path>
              <a:moveTo>
                <a:pt x="471708" y="1178723"/>
              </a:moveTo>
              <a:arcTo wR="2704959" hR="2704959" stAng="12860956" swAng="1959411"/>
            </a:path>
          </a:pathLst>
        </a:custGeom>
        <a:noFill/>
        <a:ln w="6350" cap="flat" cmpd="sng" algn="ctr">
          <a:solidFill>
            <a:schemeClr val="accent5">
              <a:hueOff val="6225892"/>
              <a:satOff val="0"/>
              <a:lumOff val="-30392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0D2A8-8F95-47C2-ABE1-A779F5A43C98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663E2-27CE-4C79-91D3-7F5C4262D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5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6950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5072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5659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3683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DONE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5644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0842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5888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DONE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300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2971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8826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194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161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337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5682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6105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706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 b="1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8D9607AD-7AAF-2EDF-C412-812FF7F3B58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BC046806-B888-EA54-A7F7-EC485E779E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434DD393-B7DE-B376-27BE-92D1E7CEB3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736DA9D2-098A-01E4-69A3-A7C3A0EEC3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4E904ECC-5757-97B1-2C86-F5470E51B5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187C6513-5AC6-28D7-6A7C-C3FCEC0262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AAEA4F0-9A40-134F-A28C-B0F65D2E7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6F73866A-497F-8BA0-122F-CF73972BB0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60604E4-4CC6-3C71-F886-C7198BF52D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59598050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812569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Text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21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9"/>
            <a:ext cx="2743200" cy="137319"/>
          </a:xfrm>
        </p:spPr>
        <p:txBody>
          <a:bodyPr/>
          <a:lstStyle>
            <a:lvl1pPr>
              <a:defRPr sz="851">
                <a:solidFill>
                  <a:schemeClr val="accent1"/>
                </a:solidFill>
              </a:defRPr>
            </a:lvl1pPr>
            <a:lvl2pPr>
              <a:defRPr sz="851">
                <a:solidFill>
                  <a:schemeClr val="accent1"/>
                </a:solidFill>
              </a:defRPr>
            </a:lvl2pPr>
            <a:lvl3pPr>
              <a:defRPr sz="851">
                <a:solidFill>
                  <a:schemeClr val="accent1"/>
                </a:solidFill>
              </a:defRPr>
            </a:lvl3pPr>
            <a:lvl4pPr>
              <a:defRPr sz="851">
                <a:solidFill>
                  <a:schemeClr val="accent1"/>
                </a:solidFill>
              </a:defRPr>
            </a:lvl4pPr>
            <a:lvl5pPr>
              <a:defRPr sz="85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4" y="328615"/>
            <a:ext cx="5583671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40842164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Text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21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9"/>
            <a:ext cx="2743200" cy="137319"/>
          </a:xfrm>
        </p:spPr>
        <p:txBody>
          <a:bodyPr/>
          <a:lstStyle>
            <a:lvl1pPr>
              <a:defRPr sz="851">
                <a:solidFill>
                  <a:schemeClr val="accent1"/>
                </a:solidFill>
              </a:defRPr>
            </a:lvl1pPr>
            <a:lvl2pPr>
              <a:defRPr sz="851">
                <a:solidFill>
                  <a:schemeClr val="accent1"/>
                </a:solidFill>
              </a:defRPr>
            </a:lvl2pPr>
            <a:lvl3pPr>
              <a:defRPr sz="851">
                <a:solidFill>
                  <a:schemeClr val="accent1"/>
                </a:solidFill>
              </a:defRPr>
            </a:lvl3pPr>
            <a:lvl4pPr>
              <a:defRPr sz="851">
                <a:solidFill>
                  <a:schemeClr val="accent1"/>
                </a:solidFill>
              </a:defRPr>
            </a:lvl4pPr>
            <a:lvl5pPr>
              <a:defRPr sz="85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4" y="328615"/>
            <a:ext cx="5583671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782778189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3" y="327821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9"/>
            <a:ext cx="2743200" cy="137319"/>
          </a:xfrm>
        </p:spPr>
        <p:txBody>
          <a:bodyPr/>
          <a:lstStyle>
            <a:lvl1pPr>
              <a:defRPr sz="851">
                <a:solidFill>
                  <a:schemeClr val="accent1"/>
                </a:solidFill>
              </a:defRPr>
            </a:lvl1pPr>
            <a:lvl2pPr>
              <a:defRPr sz="851">
                <a:solidFill>
                  <a:schemeClr val="accent1"/>
                </a:solidFill>
              </a:defRPr>
            </a:lvl2pPr>
            <a:lvl3pPr>
              <a:defRPr sz="851">
                <a:solidFill>
                  <a:schemeClr val="accent1"/>
                </a:solidFill>
              </a:defRPr>
            </a:lvl3pPr>
            <a:lvl4pPr>
              <a:defRPr sz="851">
                <a:solidFill>
                  <a:schemeClr val="accent1"/>
                </a:solidFill>
              </a:defRPr>
            </a:lvl4pPr>
            <a:lvl5pPr>
              <a:defRPr sz="85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306752833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mage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3" y="327821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9"/>
            <a:ext cx="2743200" cy="137319"/>
          </a:xfrm>
        </p:spPr>
        <p:txBody>
          <a:bodyPr/>
          <a:lstStyle>
            <a:lvl1pPr>
              <a:defRPr sz="851">
                <a:solidFill>
                  <a:schemeClr val="accent1"/>
                </a:solidFill>
              </a:defRPr>
            </a:lvl1pPr>
            <a:lvl2pPr>
              <a:defRPr sz="851">
                <a:solidFill>
                  <a:schemeClr val="accent1"/>
                </a:solidFill>
              </a:defRPr>
            </a:lvl2pPr>
            <a:lvl3pPr>
              <a:defRPr sz="851">
                <a:solidFill>
                  <a:schemeClr val="accent1"/>
                </a:solidFill>
              </a:defRPr>
            </a:lvl3pPr>
            <a:lvl4pPr>
              <a:defRPr sz="851">
                <a:solidFill>
                  <a:schemeClr val="accent1"/>
                </a:solidFill>
              </a:defRPr>
            </a:lvl4pPr>
            <a:lvl5pPr>
              <a:defRPr sz="85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115991555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mage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3" y="327821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9"/>
            <a:ext cx="2743200" cy="137319"/>
          </a:xfrm>
        </p:spPr>
        <p:txBody>
          <a:bodyPr/>
          <a:lstStyle>
            <a:lvl1pPr>
              <a:defRPr sz="851">
                <a:solidFill>
                  <a:schemeClr val="accent1"/>
                </a:solidFill>
              </a:defRPr>
            </a:lvl1pPr>
            <a:lvl2pPr>
              <a:defRPr sz="851">
                <a:solidFill>
                  <a:schemeClr val="accent1"/>
                </a:solidFill>
              </a:defRPr>
            </a:lvl2pPr>
            <a:lvl3pPr>
              <a:defRPr sz="851">
                <a:solidFill>
                  <a:schemeClr val="accent1"/>
                </a:solidFill>
              </a:defRPr>
            </a:lvl3pPr>
            <a:lvl4pPr>
              <a:defRPr sz="851">
                <a:solidFill>
                  <a:schemeClr val="accent1"/>
                </a:solidFill>
              </a:defRPr>
            </a:lvl4pPr>
            <a:lvl5pPr>
              <a:defRPr sz="85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859685012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21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148999050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21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658548261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21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11696665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F1E4B3C-5470-00F2-B8CB-BB4906CF439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21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7D7A316D-6FA6-8EBE-A7B4-43071E70A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11C06CEA-028D-9197-2DEF-67878595AE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EA93E8D-A827-0EF8-FC25-4EDF7B194E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F359F29-A6DD-FD4C-F807-701DEA41EDF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68BF6B-AEBB-4CAA-244D-9EBE80B9A1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C60AC05-547F-FA65-604E-4ED4912EA9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632E58E-1400-1E6E-BB60-7A9B794F41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4D65D159-581D-F29B-BBD4-C1C5BACCEE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4250105972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3A87AD45-2D2F-D96C-947C-BAE35BFEBE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21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31EDC35F-4F2D-B2A7-1ECD-0CF19D1AD2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7F4776F-4E5E-13DF-F11A-A6808FFFC9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A993AE1-6A24-5C17-7FE2-A16589D9C4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A87F8EF-CDAD-15A2-A361-88921E1CAF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90186DB-2300-A8AA-8FAD-2C609649A6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1922286-E237-1114-3A54-E1731611D6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B4DA78C-0EF6-B05D-F2D2-EFEDA343E3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A00F92FE-6EB2-0D0E-BFC9-559AD1E7A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2161258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886867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941CFE3-E9FE-BA73-2A08-4753061CC4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8"/>
            <a:ext cx="5579199" cy="740845"/>
          </a:xfrm>
        </p:spPr>
        <p:txBody>
          <a:bodyPr anchor="b"/>
          <a:lstStyle>
            <a:lvl1pPr>
              <a:defRPr sz="2200" b="1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819100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92BEE681-8AB7-A062-C6CA-FCE0512982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8"/>
            <a:ext cx="5579199" cy="740845"/>
          </a:xfrm>
        </p:spPr>
        <p:txBody>
          <a:bodyPr anchor="b"/>
          <a:lstStyle>
            <a:lvl1pPr>
              <a:defRPr sz="2200" b="1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8184500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16624136-4B10-E87C-09E8-F602B21AB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8"/>
            <a:ext cx="5579199" cy="740845"/>
          </a:xfrm>
        </p:spPr>
        <p:txBody>
          <a:bodyPr anchor="b"/>
          <a:lstStyle>
            <a:lvl1pPr>
              <a:defRPr sz="2200" b="1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170055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9CC1682-CCAA-5EE1-585E-F7C4434F1C5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70403FB-3386-A0FE-3E9D-A2925EF0E8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CDC1DE-179E-04D4-B493-BF069DE85D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B9A68412-C85B-6332-8B98-2635795BBA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9ECB875-34C4-65FF-6CDA-1356F6BC76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3B5B848-7A8D-931B-DFC2-C5B37B8DB6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61AABDF-9542-DBC6-6388-ABE2035BE7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57C10C3-A39D-D1F6-3C50-91EC9A5E7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E4DD9B4A-92B0-0B9A-755B-A13B032A85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DC194134-A515-0C24-CB74-92DACB0FDC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8"/>
            <a:ext cx="5579199" cy="740845"/>
          </a:xfrm>
        </p:spPr>
        <p:txBody>
          <a:bodyPr anchor="b"/>
          <a:lstStyle>
            <a:lvl1pPr>
              <a:defRPr sz="2200" b="1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926829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1" y="620198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818251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1" y="620198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015067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1" y="620198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09866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012" y="2766219"/>
            <a:ext cx="6220101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Insert title here</a:t>
            </a:r>
          </a:p>
        </p:txBody>
      </p:sp>
      <p:pic>
        <p:nvPicPr>
          <p:cNvPr id="6" name="Picture Placeholder 9" descr="Bright, colorful geometric pattern ">
            <a:extLst>
              <a:ext uri="{FF2B5EF4-FFF2-40B4-BE49-F238E27FC236}">
                <a16:creationId xmlns:a16="http://schemas.microsoft.com/office/drawing/2014/main" id="{47BA4775-9232-44C1-8851-04B6753110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" r="24"/>
          <a:stretch/>
        </p:blipFill>
        <p:spPr>
          <a:xfrm>
            <a:off x="-9236" y="0"/>
            <a:ext cx="4749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68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15" descr="Bright, colorful geometric pattern ">
            <a:extLst>
              <a:ext uri="{FF2B5EF4-FFF2-40B4-BE49-F238E27FC236}">
                <a16:creationId xmlns:a16="http://schemas.microsoft.com/office/drawing/2014/main" id="{D7C393D9-3916-4D61-9B6A-E1B16C079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" r="3"/>
          <a:stretch/>
        </p:blipFill>
        <p:spPr>
          <a:xfrm>
            <a:off x="7427913" y="0"/>
            <a:ext cx="4764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9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>
          <p15:clr>
            <a:srgbClr val="5ACBF0"/>
          </p15:clr>
        </p15:guide>
        <p15:guide id="4" orient="horz" pos="2487">
          <p15:clr>
            <a:srgbClr val="5ACBF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13" descr="Bright, colorful geometric pattern ">
            <a:extLst>
              <a:ext uri="{FF2B5EF4-FFF2-40B4-BE49-F238E27FC236}">
                <a16:creationId xmlns:a16="http://schemas.microsoft.com/office/drawing/2014/main" id="{2DB741D5-0593-4748-A4D3-EF1E436A1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" r="34"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1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>
          <p15:clr>
            <a:srgbClr val="5ACBF0"/>
          </p15:clr>
        </p15:guide>
        <p15:guide id="3" orient="horz" pos="2240">
          <p15:clr>
            <a:srgbClr val="5ACBF0"/>
          </p15:clr>
        </p15:guide>
        <p15:guide id="4" orient="horz" pos="2487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599374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9" name="Picture Placeholder 11" descr="Bright, colorful geometric pattern ">
            <a:extLst>
              <a:ext uri="{FF2B5EF4-FFF2-40B4-BE49-F238E27FC236}">
                <a16:creationId xmlns:a16="http://schemas.microsoft.com/office/drawing/2014/main" id="{1DB66C56-FBAE-47D3-9818-61368D74DA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90" b="390"/>
          <a:stretch>
            <a:fillRect/>
          </a:stretch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954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7" name="Picture Placeholder 20" descr="Bright, colorful geometric pattern ">
            <a:extLst>
              <a:ext uri="{FF2B5EF4-FFF2-40B4-BE49-F238E27FC236}">
                <a16:creationId xmlns:a16="http://schemas.microsoft.com/office/drawing/2014/main" id="{EB4660F5-5357-48E0-B5C6-3DECB6CB85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3" b="193"/>
          <a:stretch/>
        </p:blipFill>
        <p:spPr>
          <a:xfrm>
            <a:off x="0" y="5990252"/>
            <a:ext cx="12192000" cy="8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1309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Pattern Content Oran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13" descr="Bright, colorful geometric pattern ">
            <a:extLst>
              <a:ext uri="{FF2B5EF4-FFF2-40B4-BE49-F238E27FC236}">
                <a16:creationId xmlns:a16="http://schemas.microsoft.com/office/drawing/2014/main" id="{0E92939E-CAD0-4B0D-A39F-10B9B25E1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" r="34"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3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>
          <p15:clr>
            <a:srgbClr val="5ACBF0"/>
          </p15:clr>
        </p15:guide>
        <p15:guide id="3" orient="horz" pos="2240">
          <p15:clr>
            <a:srgbClr val="5ACBF0"/>
          </p15:clr>
        </p15:guide>
        <p15:guide id="4" orient="horz" pos="2487">
          <p15:clr>
            <a:srgbClr val="5ACBF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15" descr="Bright, colorful geometric pattern ">
            <a:extLst>
              <a:ext uri="{FF2B5EF4-FFF2-40B4-BE49-F238E27FC236}">
                <a16:creationId xmlns:a16="http://schemas.microsoft.com/office/drawing/2014/main" id="{9E2B3BF6-B5D6-4D6F-84C6-0EE24AC7C1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" r="3"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1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>
          <p15:clr>
            <a:srgbClr val="5ACBF0"/>
          </p15:clr>
        </p15:guide>
        <p15:guide id="4" orient="horz" pos="2487">
          <p15:clr>
            <a:srgbClr val="5ACBF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28600">
              <a:lnSpc>
                <a:spcPct val="100000"/>
              </a:lnSpc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Picture Placeholder 19" descr="Bright, colorful geometric pattern ">
            <a:extLst>
              <a:ext uri="{FF2B5EF4-FFF2-40B4-BE49-F238E27FC236}">
                <a16:creationId xmlns:a16="http://schemas.microsoft.com/office/drawing/2014/main" id="{C93F15CF-2105-4C28-85E9-BBA038332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36" b="436"/>
          <a:stretch/>
        </p:blipFill>
        <p:spPr>
          <a:xfrm>
            <a:off x="0" y="5980922"/>
            <a:ext cx="12192000" cy="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55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56183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99831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07264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68327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80476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97917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34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11F185D0-AFD5-29A8-8DBA-63C332F25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 b="1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71DEBE8B-294B-FA17-D02A-AFA82C332B3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2D78D2C-B9D5-3478-8A89-F302449DB0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78D9C07-5B10-7A38-DB54-3AE5E71DFD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A8E70677-7A24-ECC3-CAE5-56E0522D03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0507E5D9-1949-B156-40AD-B363103537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20BEDCB1-A5A2-B9D2-2000-38168529DE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8B00D67-BFD2-9564-BDA5-0C453781BCC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C1F1A2C8-E37D-D20D-7251-59C621635C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B714AC2-8B52-B67E-D93D-F901FA26A1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22650088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and Captions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68527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and Captions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61653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42572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42930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82750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025"/>
            <a:ext cx="9984000" cy="593407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8D6E0-472D-9B14-F3A6-BC2F23E87040}"/>
              </a:ext>
            </a:extLst>
          </p:cNvPr>
          <p:cNvSpPr txBox="1"/>
          <p:nvPr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BC3AA3-583A-FAA0-FA77-B90005143B11}"/>
              </a:ext>
            </a:extLst>
          </p:cNvPr>
          <p:cNvSpPr txBox="1"/>
          <p:nvPr userDrawn="1"/>
        </p:nvSpPr>
        <p:spPr>
          <a:xfrm>
            <a:off x="326233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1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404012342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29632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30673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35159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EE2EA-C029-0AE3-B18F-CB5D823C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4AA3B-FC1A-1DAF-C282-4ED6FC74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8A0A1-4076-F926-D730-16EF8BBD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E70A2-A3C6-29D0-1DEB-4D8F9283B18B}"/>
              </a:ext>
            </a:extLst>
          </p:cNvPr>
          <p:cNvSpPr txBox="1"/>
          <p:nvPr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2710C7-980D-1529-A1C4-D0B914429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609BCD-EF9A-DF89-AAD2-167090C57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C5D4D1-4EA3-2919-A16F-9B86255865E6}"/>
              </a:ext>
            </a:extLst>
          </p:cNvPr>
          <p:cNvSpPr txBox="1"/>
          <p:nvPr userDrawn="1"/>
        </p:nvSpPr>
        <p:spPr>
          <a:xfrm>
            <a:off x="326233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1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95224448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32F34A56-64A7-7D06-2C13-DE870A6B3F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 b="1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C85514D7-7F47-0912-8FC2-5C9EC394AC5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44CD4C7E-3FC5-D5E5-AB9F-F46590E690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0CEBE554-C2D2-3534-68E0-A5BB926238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31ACB12-1737-ADB6-91AB-1110D13E7E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4395CA0D-F844-E5A9-54E6-11FC05F549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E40864C2-21FB-E7CD-7009-949B01BAD4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D190E13-E075-FD66-DCE2-1F252F31F2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F0265570-2A81-7901-B41A-026BE6276B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FECC2667-0AAC-41FD-7614-2ED15A7C2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420871990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15979751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ontent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98373312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ontent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4391633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883639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Four Images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6251896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Four Images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9864895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Nin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2261603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Nine Images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0710436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Nine Images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2359396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7901368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14C7637-5E21-BDDB-D675-718E58535D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57B56D4-851E-7242-EAB1-CD5B53E8B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25FF1F4-36F0-A184-7B99-8F5F4A49C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198715B-A90B-9B06-A055-401A84B09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9D2E04D5-A2EE-135D-A8C9-6E695F9BC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8CE0DC1F-799B-3F7A-3A71-D20337A47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8EAEE22-055F-6869-D50D-D9C8C9082F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EADAC67C-850F-96D3-0962-09E1B4CC3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83187A0-2E68-170D-55EF-0FA20E7A7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DE35EBC5-835C-E753-0718-4DC94AE7D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 b="1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8795E0-FDDC-656B-D54B-28408A30676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5F1DFE7-CD24-AC75-9E54-7A3433A7A9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7AA4285-7F5C-0AAD-093B-748F713C93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7749835-377E-F31F-EB28-12F6BDFD69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5B4CE89-C942-754B-7656-2F79F581F0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59261D6-9C04-69C8-05C2-EB91ACB398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E23D8A7-A01C-D7F0-5CCE-EAFD1205C8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98B97FB-E808-D80C-711D-5CFB3C6014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5BEDAD8-7AB1-9F6C-AE37-ED2099FC7E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14324784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ontent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29504598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ontent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16796034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81088551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ext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89025825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ext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38617275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67299058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4189879034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39221772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"/>
            <a:ext cx="12193489" cy="68579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40614198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F7F50A8E-5675-FDF5-081E-59475E265C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21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DDA4901-DFD7-6B8E-6D7B-D54575D79A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97D099C-3689-A286-21A2-60166ADC54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D12DCAF-6016-8C54-0BAE-B0488FB3E2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CD79449-F541-6DE5-AFB4-24865364F3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67C5FD0-E91D-FCD8-C3FE-FE81EFB34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F9D9D2A-EF46-256B-6F2F-F0C2E311B2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73DC1FE-CF39-4054-8DBB-BDCF9BFCAB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A7C4218-B0E9-F37C-149E-EBCAFA66E3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07525235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98F30683-44FB-4995-47C3-43A7DE5523C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7A24E86-91AA-6A9B-314A-752B77481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879B37A-F4A9-2DDA-3FC3-9FC52384AE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3DABC58-132F-2F2F-EB5B-78B30A3D4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FE51362-844C-B4F1-1A83-A287F312E9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0F57AAB-C462-6A3A-9686-048341EA7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A0D371A-82CE-1829-AA32-FB790C7A6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A0DE082-4D8F-8158-56B4-AF85C4A0F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0CFB56-59E9-38CF-519A-B532B3254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FB5434B5-DD4C-F988-6EBA-085A7DD4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E34748E-CBEF-26E7-AB9F-696FA5D59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B1788887-B968-8C8D-9236-5F4F1A1842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 b="1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8E4E9E1E-1F50-0445-0600-84E5E564A4E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6DCE05D-5B9B-6B98-B381-11EC1EFA61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EF0E946-1E84-C217-7023-508C530405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66994E5-9316-13A2-8F82-90982A343B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4729AAD-A07B-EF49-ADBE-C3B685FBF5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972E487F-C364-0A27-B22F-363588A072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502D58C-4030-E5CD-3967-0B5416E4D7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FF06C1A-44C2-9B61-A16E-1AF175CC57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727D33C-008A-B952-F9EB-EDF2D5E874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77726719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FC9E98DC-CE77-0C6B-A77B-CD4E2E7D4AB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21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59BC67B-ADC0-0751-B0EE-0C7FDB0EDC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8BCD8A-F4F6-FC37-96FB-8B96CFEBFD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CB0AA7C-1083-A40A-B1A0-04B4B96CAE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7C5E5E6-EFF3-D9D7-2075-0D5D3CF0F5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73AC0DD-486E-839E-5DF0-CDDA485935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9F8C841-ED49-998D-B323-70913E1889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854E00-9301-71E5-8178-2037933D7F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B134630-68E3-7E72-31B5-00174B010A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29105672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DB761486-7A68-2BC1-5083-A15A4C58AD3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21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F5F36C8-DFD4-313D-437B-DF7A8DC7A9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774A7A0-658B-95E8-37FD-45DFD2E9F8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03915DD-54A2-FC90-704D-09FC31902D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4736A40-CF01-9B24-680B-FE622EE2ED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82F76D9-C5F5-4635-4734-BECF3401AD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48ADA05-3FD7-C19E-387E-C41E978D6B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23B21FA7-F404-6D2C-710D-1D60FF14D7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F1CD37D-3E1E-0806-971A-B31FA2E0FA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49580395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F1E4B3C-5470-00F2-B8CB-BB4906CF439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7D7A316D-6FA6-8EBE-A7B4-43071E70A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11C06CEA-028D-9197-2DEF-67878595A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EA93E8D-A827-0EF8-FC25-4EDF7B194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F359F29-A6DD-FD4C-F807-701DEA41ED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68BF6B-AEBB-4CAA-244D-9EBE80B9A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C60AC05-547F-FA65-604E-4ED4912EA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632E58E-1400-1E6E-BB60-7A9B794F4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4D65D159-581D-F29B-BBD4-C1C5BACCE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1063D08B-C972-F169-2B73-CFEDC6030C8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21"/>
            <a:ext cx="11536292" cy="1272297"/>
            <a:chOff x="0" y="3473"/>
            <a:chExt cx="15360" cy="1694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D81535D-2A46-5A20-01CF-5DD2DA7C08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B018223-E299-3738-CBF0-693AFCB919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F610301-635F-3AF6-4A25-95D8769C27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1382C11-B8EA-0898-0941-915848B821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1C3A4F7-A25C-5D72-7228-7BFBA762EF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40CFFCC-11D3-8CCC-CC49-A3AE1D870B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51E6DAD5-05B6-75DF-85EE-AD075C1BE9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ECC2F0C-5669-5402-DFFD-28E8C412E4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04420734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3A87AD45-2D2F-D96C-947C-BAE35BFEBEE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31EDC35F-4F2D-B2A7-1ECD-0CF19D1AD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7F4776F-4E5E-13DF-F11A-A6808FFFC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A993AE1-6A24-5C17-7FE2-A16589D9C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A87F8EF-CDAD-15A2-A361-88921E1CAF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90186DB-2300-A8AA-8FAD-2C609649A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1922286-E237-1114-3A54-E1731611D6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B4DA78C-0EF6-B05D-F2D2-EFEDA343E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A00F92FE-6EB2-0D0E-BFC9-559AD1E7A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5A885236-BEFA-5B58-5978-804689B010B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21"/>
            <a:ext cx="11536292" cy="1272297"/>
            <a:chOff x="0" y="3473"/>
            <a:chExt cx="15360" cy="1694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D9A764F-BA2B-E58A-5366-C8E2464797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CBDF6B1-6FA6-32B1-AB6D-94745AFFEB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D394840-561A-120B-C0CC-261CB4EDB8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1FA9CD-9423-B21B-564E-B1C53E1BFA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46480F1-0E1E-5A43-6599-0ECF26BB58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3CC2FA2-0B50-6D56-DDA1-51F1D60B51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7C12C966-2C08-EF14-147C-186059B3D4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0F765AD-048A-5F45-3174-385EDBB802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761291695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941CFE3-E9FE-BA73-2A08-4753061CC4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 b="1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7EA1C465-0DA2-C25C-28A6-88DAA5CEEC2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1BC4387-0469-F9FA-15D9-E3E33816BA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1AD462A-A321-9DE1-3589-DCF0C0C0F1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13D842F-FA61-C0A0-D468-35C1B26C04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BDD896D6-C273-B454-658D-766784493D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C1BB505-E455-9C0E-ED96-9949CF9C97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CCB9683-9567-CD39-B53F-C113CF37BA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3A35C3D-3589-B558-DF63-CC0A67CC74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7A74747-5687-A282-8FB4-9179877A30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4032683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92BEE681-8AB7-A062-C6CA-FCE0512982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 b="1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B5FE95BC-A510-AFC3-AB66-629DCB1E1A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EF98960-532D-2943-03E7-66666250BF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1AB4266-C708-D507-D728-05FCC3B6AB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8CD9836-330B-EA93-D4CF-E26DEF807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E677EBE-1D8A-7ACA-4BA2-610E320C6E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5FF2B21E-85E3-11EA-F25F-0D71EE625F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5D32E5A-0C3E-5D9F-B05A-6BF8235D53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59C3AC8-65A2-BCC1-1AD5-F78CE907AB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BE1F1BD-9614-9A9A-F185-D4D671D588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369323245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16624136-4B10-E87C-09E8-F602B21AB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 b="1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265F1D5D-F297-D45A-8F06-07A8A5D3E70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DEF0B70-8BE5-8607-8440-0C680A8A26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D55EFDB-485B-9F71-DABD-A410A1222F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9DFCFA6-C20E-01D0-AFE2-D3C184FB2D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4A9ACAEC-2A3C-6E91-175D-EF28F720BF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7BC33D3-E092-0FD2-A075-B543847A19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DFEAE05E-424E-A2A5-96FA-3B5705C3E9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657AE428-93A3-2994-C96C-822EDBF43E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A600D29-EA28-3159-DDE8-8C1C867CFB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86164786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9CC1682-CCAA-5EE1-585E-F7C4434F1C5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70403FB-3386-A0FE-3E9D-A2925EF0E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CDC1DE-179E-04D4-B493-BF069DE85D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B9A68412-C85B-6332-8B98-2635795BB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9ECB875-34C4-65FF-6CDA-1356F6BC76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3B5B848-7A8D-931B-DFC2-C5B37B8DB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61AABDF-9542-DBC6-6388-ABE2035BE7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57C10C3-A39D-D1F6-3C50-91EC9A5E7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E4DD9B4A-92B0-0B9A-755B-A13B032A8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DC194134-A515-0C24-CB74-92DACB0FDC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 b="1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6A85CE3D-DB93-CB85-1685-3B58C80F2E8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B04679C-6ACA-D423-88F0-5363936947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ACB45F6-6422-F1FC-AB78-BB520C4098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C77A9FF-8E61-8C6F-60E4-16B24BD1EA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ACB1718-5170-6375-CC14-7F1A3F6DA6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8370B32-8D5C-3B28-E18C-CEB2E03474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94C62E6A-D4D3-1193-A10D-9AAF1F08E0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F9DB91E4-9289-28BE-EDCC-D4BA96D06F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422A333-2FAF-15FD-FC43-B229F442A3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383371753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443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99391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2652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288558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896719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226486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22902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8"/>
            <a:ext cx="5579199" cy="740845"/>
          </a:xfrm>
        </p:spPr>
        <p:txBody>
          <a:bodyPr anchor="b"/>
          <a:lstStyle>
            <a:lvl1pPr>
              <a:defRPr sz="2200" b="1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033340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11F185D0-AFD5-29A8-8DBA-63C332F25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8"/>
            <a:ext cx="5579199" cy="740845"/>
          </a:xfrm>
        </p:spPr>
        <p:txBody>
          <a:bodyPr anchor="b"/>
          <a:lstStyle>
            <a:lvl1pPr>
              <a:defRPr sz="2200" b="1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264879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32F34A56-64A7-7D06-2C13-DE870A6B3F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8"/>
            <a:ext cx="5579199" cy="740845"/>
          </a:xfrm>
        </p:spPr>
        <p:txBody>
          <a:bodyPr anchor="b"/>
          <a:lstStyle>
            <a:lvl1pPr>
              <a:defRPr sz="2200" b="1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689727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14C7637-5E21-BDDB-D675-718E58535D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57B56D4-851E-7242-EAB1-CD5B53E8B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25FF1F4-36F0-A184-7B99-8F5F4A49C8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198715B-A90B-9B06-A055-401A84B09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9D2E04D5-A2EE-135D-A8C9-6E695F9BCF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8CE0DC1F-799B-3F7A-3A71-D20337A47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8EAEE22-055F-6869-D50D-D9C8C9082F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EADAC67C-850F-96D3-0962-09E1B4CC3E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83187A0-2E68-170D-55EF-0FA20E7A75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DE35EBC5-835C-E753-0718-4DC94AE7D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8"/>
            <a:ext cx="5579199" cy="740845"/>
          </a:xfrm>
        </p:spPr>
        <p:txBody>
          <a:bodyPr anchor="b"/>
          <a:lstStyle>
            <a:lvl1pPr>
              <a:defRPr sz="2200" b="1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82915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98F30683-44FB-4995-47C3-43A7DE5523C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7A24E86-91AA-6A9B-314A-752B77481A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879B37A-F4A9-2DDA-3FC3-9FC52384AE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3DABC58-132F-2F2F-EB5B-78B30A3D4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FE51362-844C-B4F1-1A83-A287F312E9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0F57AAB-C462-6A3A-9686-048341EA78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A0D371A-82CE-1829-AA32-FB790C7A60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A0DE082-4D8F-8158-56B4-AF85C4A0FA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0CFB56-59E9-38CF-519A-B532B32547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FB5434B5-DD4C-F988-6EBA-085A7DD4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E34748E-CBEF-26E7-AB9F-696FA5D59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B1788887-B968-8C8D-9236-5F4F1A1842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8"/>
            <a:ext cx="5579199" cy="740845"/>
          </a:xfrm>
        </p:spPr>
        <p:txBody>
          <a:bodyPr anchor="b"/>
          <a:lstStyle>
            <a:lvl1pPr>
              <a:defRPr sz="2200" b="1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999131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5" y="238870"/>
            <a:ext cx="5163243" cy="3190130"/>
          </a:xfrm>
        </p:spPr>
        <p:txBody>
          <a:bodyPr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2" y="327820"/>
            <a:ext cx="5777508" cy="3101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35426-417C-E41E-5A03-5974D3C79A08}"/>
              </a:ext>
            </a:extLst>
          </p:cNvPr>
          <p:cNvSpPr txBox="1"/>
          <p:nvPr userDrawn="1"/>
        </p:nvSpPr>
        <p:spPr>
          <a:xfrm>
            <a:off x="326233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1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75161828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8939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1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1" y="1394621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1" y="620198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4669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1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1" y="1394621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1" y="620198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463841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1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1" y="1394621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1" y="620198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261070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3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3" y="1394621"/>
            <a:ext cx="5583239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6" y="1394621"/>
            <a:ext cx="5583239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1" y="620198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358580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3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3" y="1394621"/>
            <a:ext cx="5583239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6" y="1394621"/>
            <a:ext cx="5583239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1" y="620198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195970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3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3" y="1394621"/>
            <a:ext cx="5583239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6" y="1394621"/>
            <a:ext cx="5583239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1" y="620198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747767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21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21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3" y="1394621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1" y="620198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756086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21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21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3" y="1394621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1" y="620198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63662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21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21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3" y="1394621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1" y="620198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248034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9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1" y="620198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06673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93689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s and Captions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9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1" y="620198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980370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s and Captions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9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1" y="620198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231540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027"/>
            <a:ext cx="9984000" cy="593407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8D6E0-472D-9B14-F3A6-BC2F23E87040}"/>
              </a:ext>
            </a:extLst>
          </p:cNvPr>
          <p:cNvSpPr txBox="1"/>
          <p:nvPr userDrawn="1"/>
        </p:nvSpPr>
        <p:spPr>
          <a:xfrm>
            <a:off x="326233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1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467749574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1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696074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1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257883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1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803618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EE2EA-C029-0AE3-B18F-CB5D823C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4AA3B-FC1A-1DAF-C282-4ED6FC74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8A0A1-4076-F926-D730-16EF8BBD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E70A2-A3C6-29D0-1DEB-4D8F9283B18B}"/>
              </a:ext>
            </a:extLst>
          </p:cNvPr>
          <p:cNvSpPr txBox="1"/>
          <p:nvPr userDrawn="1"/>
        </p:nvSpPr>
        <p:spPr>
          <a:xfrm>
            <a:off x="326233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1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2710C7-980D-1529-A1C4-D0B914429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609BCD-EF9A-DF89-AAD2-167090C57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995235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1" y="252000"/>
            <a:ext cx="5583671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1" y="620198"/>
            <a:ext cx="5583671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1" y="1394621"/>
            <a:ext cx="5583671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5"/>
            <a:ext cx="5583671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939635899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Content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1" y="252000"/>
            <a:ext cx="5583671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1" y="620198"/>
            <a:ext cx="5583671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1" y="1394621"/>
            <a:ext cx="5583671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5"/>
            <a:ext cx="5583671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206395976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Content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1" y="252000"/>
            <a:ext cx="5583671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1" y="620198"/>
            <a:ext cx="5583671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1" y="1394621"/>
            <a:ext cx="5583671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5"/>
            <a:ext cx="5583671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7332222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238870"/>
            <a:ext cx="5163243" cy="3190130"/>
          </a:xfrm>
        </p:spPr>
        <p:txBody>
          <a:bodyPr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819"/>
            <a:ext cx="5777508" cy="3101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35426-417C-E41E-5A03-5974D3C79A08}"/>
              </a:ext>
            </a:extLst>
          </p:cNvPr>
          <p:cNvSpPr txBox="1"/>
          <p:nvPr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B57AF5-1C0C-CA22-2452-DD2857C481EA}"/>
              </a:ext>
            </a:extLst>
          </p:cNvPr>
          <p:cNvSpPr txBox="1"/>
          <p:nvPr userDrawn="1"/>
        </p:nvSpPr>
        <p:spPr>
          <a:xfrm>
            <a:off x="326233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1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2114277937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21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8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65065361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ur Images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21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8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93569060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ur Images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21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8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63226118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in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21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8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00704966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ine Images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21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8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88784684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ine Images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21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8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74" indent="0" algn="ctr">
              <a:buNone/>
              <a:defRPr sz="1500"/>
            </a:lvl2pPr>
            <a:lvl3pPr marL="685748" indent="0" algn="ctr">
              <a:buNone/>
              <a:defRPr sz="1351"/>
            </a:lvl3pPr>
            <a:lvl4pPr marL="1028621" indent="0" algn="ctr">
              <a:buNone/>
              <a:defRPr sz="1200"/>
            </a:lvl4pPr>
            <a:lvl5pPr marL="1371496" indent="0" algn="ctr">
              <a:buNone/>
              <a:defRPr sz="1200"/>
            </a:lvl5pPr>
            <a:lvl6pPr marL="1714369" indent="0" algn="ctr">
              <a:buNone/>
              <a:defRPr sz="1200"/>
            </a:lvl6pPr>
            <a:lvl7pPr marL="2057243" indent="0" algn="ctr">
              <a:buNone/>
              <a:defRPr sz="1200"/>
            </a:lvl7pPr>
            <a:lvl8pPr marL="2400117" indent="0" algn="ctr">
              <a:buNone/>
              <a:defRPr sz="1200"/>
            </a:lvl8pPr>
            <a:lvl9pPr marL="27429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41354154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3" y="327821"/>
            <a:ext cx="5583239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9"/>
            <a:ext cx="2743200" cy="137319"/>
          </a:xfrm>
        </p:spPr>
        <p:txBody>
          <a:bodyPr/>
          <a:lstStyle>
            <a:lvl1pPr>
              <a:defRPr sz="851">
                <a:solidFill>
                  <a:schemeClr val="accent1"/>
                </a:solidFill>
              </a:defRPr>
            </a:lvl1pPr>
            <a:lvl2pPr>
              <a:defRPr sz="851">
                <a:solidFill>
                  <a:schemeClr val="accent1"/>
                </a:solidFill>
              </a:defRPr>
            </a:lvl2pPr>
            <a:lvl3pPr>
              <a:defRPr sz="851">
                <a:solidFill>
                  <a:schemeClr val="accent1"/>
                </a:solidFill>
              </a:defRPr>
            </a:lvl3pPr>
            <a:lvl4pPr>
              <a:defRPr sz="851">
                <a:solidFill>
                  <a:schemeClr val="accent1"/>
                </a:solidFill>
              </a:defRPr>
            </a:lvl4pPr>
            <a:lvl5pPr>
              <a:defRPr sz="85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5"/>
            <a:ext cx="5583671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39553058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Content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3" y="327821"/>
            <a:ext cx="5583239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9"/>
            <a:ext cx="2743200" cy="137319"/>
          </a:xfrm>
        </p:spPr>
        <p:txBody>
          <a:bodyPr/>
          <a:lstStyle>
            <a:lvl1pPr>
              <a:defRPr sz="851">
                <a:solidFill>
                  <a:schemeClr val="accent1"/>
                </a:solidFill>
              </a:defRPr>
            </a:lvl1pPr>
            <a:lvl2pPr>
              <a:defRPr sz="851">
                <a:solidFill>
                  <a:schemeClr val="accent1"/>
                </a:solidFill>
              </a:defRPr>
            </a:lvl2pPr>
            <a:lvl3pPr>
              <a:defRPr sz="851">
                <a:solidFill>
                  <a:schemeClr val="accent1"/>
                </a:solidFill>
              </a:defRPr>
            </a:lvl3pPr>
            <a:lvl4pPr>
              <a:defRPr sz="851">
                <a:solidFill>
                  <a:schemeClr val="accent1"/>
                </a:solidFill>
              </a:defRPr>
            </a:lvl4pPr>
            <a:lvl5pPr>
              <a:defRPr sz="85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5"/>
            <a:ext cx="5583671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640183430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Content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3" y="327821"/>
            <a:ext cx="5583239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9"/>
            <a:ext cx="2743200" cy="137319"/>
          </a:xfrm>
        </p:spPr>
        <p:txBody>
          <a:bodyPr/>
          <a:lstStyle>
            <a:lvl1pPr>
              <a:defRPr sz="851">
                <a:solidFill>
                  <a:schemeClr val="accent1"/>
                </a:solidFill>
              </a:defRPr>
            </a:lvl1pPr>
            <a:lvl2pPr>
              <a:defRPr sz="851">
                <a:solidFill>
                  <a:schemeClr val="accent1"/>
                </a:solidFill>
              </a:defRPr>
            </a:lvl2pPr>
            <a:lvl3pPr>
              <a:defRPr sz="851">
                <a:solidFill>
                  <a:schemeClr val="accent1"/>
                </a:solidFill>
              </a:defRPr>
            </a:lvl3pPr>
            <a:lvl4pPr>
              <a:defRPr sz="851">
                <a:solidFill>
                  <a:schemeClr val="accent1"/>
                </a:solidFill>
              </a:defRPr>
            </a:lvl4pPr>
            <a:lvl5pPr>
              <a:defRPr sz="85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5"/>
            <a:ext cx="5583671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974509294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21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9"/>
            <a:ext cx="2743200" cy="137319"/>
          </a:xfrm>
        </p:spPr>
        <p:txBody>
          <a:bodyPr/>
          <a:lstStyle>
            <a:lvl1pPr>
              <a:defRPr sz="851">
                <a:solidFill>
                  <a:schemeClr val="accent1"/>
                </a:solidFill>
              </a:defRPr>
            </a:lvl1pPr>
            <a:lvl2pPr>
              <a:defRPr sz="851">
                <a:solidFill>
                  <a:schemeClr val="accent1"/>
                </a:solidFill>
              </a:defRPr>
            </a:lvl2pPr>
            <a:lvl3pPr>
              <a:defRPr sz="851">
                <a:solidFill>
                  <a:schemeClr val="accent1"/>
                </a:solidFill>
              </a:defRPr>
            </a:lvl3pPr>
            <a:lvl4pPr>
              <a:defRPr sz="851">
                <a:solidFill>
                  <a:schemeClr val="accent1"/>
                </a:solidFill>
              </a:defRPr>
            </a:lvl4pPr>
            <a:lvl5pPr>
              <a:defRPr sz="85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4" y="328615"/>
            <a:ext cx="5583671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78587760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16" Type="http://schemas.openxmlformats.org/officeDocument/2006/relationships/slideLayout" Target="../slideLayouts/slideLayout116.xml"/><Relationship Id="rId124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F4440-CEDC-0D92-E0D5-5C1E3B5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A021F-8558-9528-DA3D-486CCDBE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232" y="1394619"/>
            <a:ext cx="11541025" cy="4866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8F0-AC4B-E4A0-94D0-99C4BFD9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5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FC7A-298A-77A0-6596-56B0B3FD8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5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7C40-7EB7-0CFD-6F6C-54AE57DE1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36755" y="6393702"/>
            <a:ext cx="318491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850" b="1">
                <a:solidFill>
                  <a:schemeClr val="accent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6CDD9-97E9-735B-8549-0F3AE3CCAC58}"/>
              </a:ext>
            </a:extLst>
          </p:cNvPr>
          <p:cNvSpPr txBox="1"/>
          <p:nvPr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accent1"/>
                </a:solidFill>
                <a:latin typeface="+mj-lt"/>
              </a:rPr>
              <a:t>Imperial College London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647CD8-3E40-B509-BD6D-ECF7A61018A2}"/>
              </a:ext>
            </a:extLst>
          </p:cNvPr>
          <p:cNvSpPr txBox="1"/>
          <p:nvPr userDrawn="1"/>
        </p:nvSpPr>
        <p:spPr>
          <a:xfrm>
            <a:off x="326233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1" b="0" dirty="0">
                <a:solidFill>
                  <a:schemeClr val="accent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316343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  <p:sldLayoutId id="2147483814" r:id="rId21"/>
    <p:sldLayoutId id="2147483815" r:id="rId22"/>
    <p:sldLayoutId id="2147483816" r:id="rId23"/>
    <p:sldLayoutId id="2147483817" r:id="rId24"/>
    <p:sldLayoutId id="2147483818" r:id="rId25"/>
    <p:sldLayoutId id="2147483819" r:id="rId26"/>
    <p:sldLayoutId id="2147483820" r:id="rId27"/>
    <p:sldLayoutId id="2147483821" r:id="rId28"/>
    <p:sldLayoutId id="2147483822" r:id="rId29"/>
    <p:sldLayoutId id="2147483823" r:id="rId30"/>
    <p:sldLayoutId id="2147483824" r:id="rId31"/>
    <p:sldLayoutId id="2147483825" r:id="rId32"/>
    <p:sldLayoutId id="2147483826" r:id="rId33"/>
    <p:sldLayoutId id="2147483827" r:id="rId34"/>
    <p:sldLayoutId id="2147483828" r:id="rId35"/>
    <p:sldLayoutId id="2147483829" r:id="rId36"/>
    <p:sldLayoutId id="2147483830" r:id="rId37"/>
    <p:sldLayoutId id="2147483831" r:id="rId38"/>
    <p:sldLayoutId id="2147483832" r:id="rId39"/>
    <p:sldLayoutId id="2147483833" r:id="rId40"/>
    <p:sldLayoutId id="2147483834" r:id="rId41"/>
    <p:sldLayoutId id="2147483835" r:id="rId42"/>
    <p:sldLayoutId id="2147483836" r:id="rId43"/>
    <p:sldLayoutId id="2147483837" r:id="rId44"/>
    <p:sldLayoutId id="2147483838" r:id="rId45"/>
    <p:sldLayoutId id="2147483839" r:id="rId46"/>
    <p:sldLayoutId id="2147483840" r:id="rId47"/>
    <p:sldLayoutId id="2147483841" r:id="rId48"/>
    <p:sldLayoutId id="2147483842" r:id="rId49"/>
    <p:sldLayoutId id="2147483843" r:id="rId50"/>
    <p:sldLayoutId id="2147483844" r:id="rId51"/>
    <p:sldLayoutId id="2147483845" r:id="rId52"/>
    <p:sldLayoutId id="2147483846" r:id="rId53"/>
    <p:sldLayoutId id="2147483847" r:id="rId54"/>
    <p:sldLayoutId id="2147483848" r:id="rId55"/>
    <p:sldLayoutId id="2147483849" r:id="rId56"/>
    <p:sldLayoutId id="2147483850" r:id="rId57"/>
    <p:sldLayoutId id="2147483851" r:id="rId58"/>
    <p:sldLayoutId id="2147483852" r:id="rId59"/>
    <p:sldLayoutId id="2147483853" r:id="rId60"/>
    <p:sldLayoutId id="2147483854" r:id="rId61"/>
    <p:sldLayoutId id="2147483855" r:id="rId62"/>
    <p:sldLayoutId id="2147483856" r:id="rId63"/>
    <p:sldLayoutId id="2147483656" r:id="rId64"/>
    <p:sldLayoutId id="2147483679" r:id="rId65"/>
    <p:sldLayoutId id="2147483680" r:id="rId66"/>
    <p:sldLayoutId id="2147483649" r:id="rId67"/>
    <p:sldLayoutId id="2147483657" r:id="rId68"/>
    <p:sldLayoutId id="2147483675" r:id="rId69"/>
    <p:sldLayoutId id="2147483650" r:id="rId70"/>
    <p:sldLayoutId id="2147483683" r:id="rId71"/>
    <p:sldLayoutId id="2147483684" r:id="rId72"/>
    <p:sldLayoutId id="2147483652" r:id="rId73"/>
    <p:sldLayoutId id="2147483685" r:id="rId74"/>
    <p:sldLayoutId id="2147483686" r:id="rId75"/>
    <p:sldLayoutId id="2147483659" r:id="rId76"/>
    <p:sldLayoutId id="2147483687" r:id="rId77"/>
    <p:sldLayoutId id="2147483688" r:id="rId78"/>
    <p:sldLayoutId id="2147483660" r:id="rId79"/>
    <p:sldLayoutId id="2147483689" r:id="rId80"/>
    <p:sldLayoutId id="2147483690" r:id="rId81"/>
    <p:sldLayoutId id="2147483676" r:id="rId82"/>
    <p:sldLayoutId id="2147483667" r:id="rId83"/>
    <p:sldLayoutId id="2147483693" r:id="rId84"/>
    <p:sldLayoutId id="2147483694" r:id="rId85"/>
    <p:sldLayoutId id="2147483666" r:id="rId86"/>
    <p:sldLayoutId id="2147483661" r:id="rId87"/>
    <p:sldLayoutId id="2147483695" r:id="rId88"/>
    <p:sldLayoutId id="2147483696" r:id="rId89"/>
    <p:sldLayoutId id="2147483669" r:id="rId90"/>
    <p:sldLayoutId id="2147483697" r:id="rId91"/>
    <p:sldLayoutId id="2147483698" r:id="rId92"/>
    <p:sldLayoutId id="2147483678" r:id="rId93"/>
    <p:sldLayoutId id="2147483699" r:id="rId94"/>
    <p:sldLayoutId id="2147483700" r:id="rId95"/>
    <p:sldLayoutId id="2147483662" r:id="rId96"/>
    <p:sldLayoutId id="2147483701" r:id="rId97"/>
    <p:sldLayoutId id="2147483702" r:id="rId98"/>
    <p:sldLayoutId id="2147483663" r:id="rId99"/>
    <p:sldLayoutId id="2147483703" r:id="rId100"/>
    <p:sldLayoutId id="2147483704" r:id="rId101"/>
    <p:sldLayoutId id="2147483664" r:id="rId102"/>
    <p:sldLayoutId id="2147483705" r:id="rId103"/>
    <p:sldLayoutId id="2147483706" r:id="rId104"/>
    <p:sldLayoutId id="2147483671" r:id="rId105"/>
    <p:sldLayoutId id="2147483707" r:id="rId106"/>
    <p:sldLayoutId id="2147483708" r:id="rId107"/>
    <p:sldLayoutId id="2147483670" r:id="rId108"/>
    <p:sldLayoutId id="2147483672" r:id="rId109"/>
    <p:sldLayoutId id="2147483674" r:id="rId110"/>
    <p:sldLayoutId id="2147483709" r:id="rId111"/>
    <p:sldLayoutId id="2147483710" r:id="rId112"/>
    <p:sldLayoutId id="2147483673" r:id="rId113"/>
    <p:sldLayoutId id="2147483654" r:id="rId114"/>
    <p:sldLayoutId id="2147483711" r:id="rId115"/>
    <p:sldLayoutId id="2147483712" r:id="rId116"/>
    <p:sldLayoutId id="2147483857" r:id="rId117"/>
    <p:sldLayoutId id="2147483858" r:id="rId118"/>
    <p:sldLayoutId id="2147483859" r:id="rId119"/>
    <p:sldLayoutId id="2147483860" r:id="rId120"/>
    <p:sldLayoutId id="2147483861" r:id="rId121"/>
    <p:sldLayoutId id="2147483862" r:id="rId122"/>
    <p:sldLayoutId id="2147483863" r:id="rId123"/>
    <p:sldLayoutId id="2147483864" r:id="rId124"/>
  </p:sldLayoutIdLst>
  <p:transition>
    <p:fade/>
  </p:transition>
  <p:hf hdr="0" ftr="0" dt="0"/>
  <p:txStyles>
    <p:titleStyle>
      <a:lvl1pPr algn="l" defTabSz="685765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161991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23984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85975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3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6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18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1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06">
          <p15:clr>
            <a:srgbClr val="F26B43"/>
          </p15:clr>
        </p15:guide>
        <p15:guide id="4" pos="7475">
          <p15:clr>
            <a:srgbClr val="F26B43"/>
          </p15:clr>
        </p15:guide>
        <p15:guide id="5" orient="horz" pos="207">
          <p15:clr>
            <a:srgbClr val="F26B43"/>
          </p15:clr>
        </p15:guide>
        <p15:guide id="6" orient="horz" pos="4114">
          <p15:clr>
            <a:srgbClr val="F26B43"/>
          </p15:clr>
        </p15:guide>
        <p15:guide id="7" orient="horz" pos="3944">
          <p15:clr>
            <a:srgbClr val="F26B43"/>
          </p15:clr>
        </p15:guide>
        <p15:guide id="8" orient="horz" pos="879">
          <p15:clr>
            <a:srgbClr val="F26B43"/>
          </p15:clr>
        </p15:guide>
        <p15:guide id="9" pos="3723">
          <p15:clr>
            <a:srgbClr val="F26B43"/>
          </p15:clr>
        </p15:guide>
        <p15:guide id="10" pos="39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0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6.xml"/><Relationship Id="rId4" Type="http://schemas.openxmlformats.org/officeDocument/2006/relationships/hyperlink" Target="mailto:c.agg@imperial.ac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58122" y="1851819"/>
            <a:ext cx="6084461" cy="1325563"/>
          </a:xfrm>
        </p:spPr>
        <p:txBody>
          <a:bodyPr anchor="ctr">
            <a:noAutofit/>
          </a:bodyPr>
          <a:lstStyle/>
          <a:p>
            <a:r>
              <a:rPr lang="en-GB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Managing your project, </a:t>
            </a:r>
            <a:br>
              <a:rPr lang="en-GB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your wellbeing, </a:t>
            </a:r>
            <a:br>
              <a:rPr lang="en-GB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diverse ways</a:t>
            </a:r>
            <a:endParaRPr lang="en-US" altLang="en-US" sz="9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79B539-520F-7D05-5FFE-077EDA52D8D1}"/>
              </a:ext>
            </a:extLst>
          </p:cNvPr>
          <p:cNvSpPr txBox="1"/>
          <p:nvPr/>
        </p:nvSpPr>
        <p:spPr>
          <a:xfrm>
            <a:off x="5358122" y="5100506"/>
            <a:ext cx="588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highlight>
                  <a:srgbClr val="FFFF00"/>
                </a:highlight>
              </a:rPr>
              <a:t>[insert speaker’s name]</a:t>
            </a:r>
          </a:p>
        </p:txBody>
      </p:sp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4868C-276C-5C8A-6C5A-5872D5AF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Wellbeing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22109-EFFB-A6B2-A007-18E660673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Examples of methods used in Warwick projects</a:t>
            </a:r>
          </a:p>
        </p:txBody>
      </p:sp>
      <p:pic>
        <p:nvPicPr>
          <p:cNvPr id="7" name="Picture 6" descr="Diagram of a Wellbeing Plan including activities relating to exercise, diet, risks, helping others, chatting, worries and rest">
            <a:extLst>
              <a:ext uri="{FF2B5EF4-FFF2-40B4-BE49-F238E27FC236}">
                <a16:creationId xmlns:a16="http://schemas.microsoft.com/office/drawing/2014/main" id="{457816C6-4E41-C06F-1993-C01A356EA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71" y="2221670"/>
            <a:ext cx="4036015" cy="2967189"/>
          </a:xfrm>
          <a:prstGeom prst="rect">
            <a:avLst/>
          </a:prstGeom>
        </p:spPr>
      </p:pic>
      <p:pic>
        <p:nvPicPr>
          <p:cNvPr id="8" name="Picture 7" descr="Example output from the NHS Mood self-assessment webpage showing a depression score of 4 out of 24, and an anxiety score of 4 out of 21.">
            <a:extLst>
              <a:ext uri="{FF2B5EF4-FFF2-40B4-BE49-F238E27FC236}">
                <a16:creationId xmlns:a16="http://schemas.microsoft.com/office/drawing/2014/main" id="{5BA62B2D-A028-13BE-7876-E6C5AB5D5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976" y="988219"/>
            <a:ext cx="3156110" cy="4437219"/>
          </a:xfrm>
          <a:prstGeom prst="rect">
            <a:avLst/>
          </a:prstGeom>
        </p:spPr>
      </p:pic>
      <p:pic>
        <p:nvPicPr>
          <p:cNvPr id="9" name="Picture 8" descr="Example table of a wellbeing tracker table for week 15 monitoring tech free time before sleep, exercise and eating healthily.">
            <a:extLst>
              <a:ext uri="{FF2B5EF4-FFF2-40B4-BE49-F238E27FC236}">
                <a16:creationId xmlns:a16="http://schemas.microsoft.com/office/drawing/2014/main" id="{0E42AE00-DDDC-57C9-633D-84E97A80C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763" y="2290829"/>
            <a:ext cx="2723135" cy="296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5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2B56-DEA9-1E3B-70A4-412361329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Wellbeing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64AFC-5695-EA28-0821-AD01753EC8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Deming Cycle: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F6BEA3B-989B-B572-5AE9-5678336F6ECE}"/>
              </a:ext>
            </a:extLst>
          </p:cNvPr>
          <p:cNvGraphicFramePr/>
          <p:nvPr/>
        </p:nvGraphicFramePr>
        <p:xfrm>
          <a:off x="1181100" y="2619375"/>
          <a:ext cx="5010150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714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3A097-1BC6-6878-FCD5-86CA8E52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57199"/>
            <a:ext cx="10591800" cy="646332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Beyond wellbeing and mental health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	Diverse project 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42FFFD-AAC4-F709-1A58-8DBBDE5CD98B}"/>
              </a:ext>
            </a:extLst>
          </p:cNvPr>
          <p:cNvSpPr txBox="1"/>
          <p:nvPr/>
        </p:nvSpPr>
        <p:spPr>
          <a:xfrm>
            <a:off x="3048000" y="3241224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Writing</a:t>
            </a:r>
          </a:p>
        </p:txBody>
      </p:sp>
      <p:pic>
        <p:nvPicPr>
          <p:cNvPr id="1026" name="Picture 2" descr="Does anyone want to make the Neurodiversity symbol with me? : r/place">
            <a:extLst>
              <a:ext uri="{FF2B5EF4-FFF2-40B4-BE49-F238E27FC236}">
                <a16:creationId xmlns:a16="http://schemas.microsoft.com/office/drawing/2014/main" id="{81C012D5-D0A5-F89B-2ABA-B8C20615B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r="16766"/>
          <a:stretch/>
        </p:blipFill>
        <p:spPr bwMode="auto">
          <a:xfrm>
            <a:off x="6096000" y="2069306"/>
            <a:ext cx="5391150" cy="27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lebrating Disability Pride Month | American Foundation for the Blind">
            <a:extLst>
              <a:ext uri="{FF2B5EF4-FFF2-40B4-BE49-F238E27FC236}">
                <a16:creationId xmlns:a16="http://schemas.microsoft.com/office/drawing/2014/main" id="{04FCB2D1-C1D9-9A71-32FA-EEFEF5504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" y="1889073"/>
            <a:ext cx="4100513" cy="301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44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24BCC8-D909-2618-A6E9-619CE1DC47E1}"/>
              </a:ext>
            </a:extLst>
          </p:cNvPr>
          <p:cNvSpPr txBox="1"/>
          <p:nvPr/>
        </p:nvSpPr>
        <p:spPr>
          <a:xfrm>
            <a:off x="762000" y="1993880"/>
            <a:ext cx="1066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	</a:t>
            </a:r>
            <a:endParaRPr lang="en-GB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EAD0247-343C-8E64-3339-C1C4FFAAF2EC}"/>
              </a:ext>
            </a:extLst>
          </p:cNvPr>
          <p:cNvGraphicFramePr/>
          <p:nvPr/>
        </p:nvGraphicFramePr>
        <p:xfrm>
          <a:off x="4089400" y="266700"/>
          <a:ext cx="85598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9553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24BCC8-D909-2618-A6E9-619CE1DC47E1}"/>
              </a:ext>
            </a:extLst>
          </p:cNvPr>
          <p:cNvSpPr txBox="1"/>
          <p:nvPr/>
        </p:nvSpPr>
        <p:spPr>
          <a:xfrm>
            <a:off x="762000" y="1993880"/>
            <a:ext cx="1066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	</a:t>
            </a:r>
            <a:endParaRPr lang="en-GB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EAD0247-343C-8E64-3339-C1C4FFAAF2EC}"/>
              </a:ext>
            </a:extLst>
          </p:cNvPr>
          <p:cNvGraphicFramePr/>
          <p:nvPr/>
        </p:nvGraphicFramePr>
        <p:xfrm>
          <a:off x="368299" y="0"/>
          <a:ext cx="5530850" cy="590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4B49EEA-5190-4BF6-EBE2-8C2A6DC9EB38}"/>
              </a:ext>
            </a:extLst>
          </p:cNvPr>
          <p:cNvGraphicFramePr/>
          <p:nvPr/>
        </p:nvGraphicFramePr>
        <p:xfrm>
          <a:off x="6292850" y="0"/>
          <a:ext cx="5530850" cy="590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32541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75328B7-5FCB-2980-4474-AFBAEE3C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Tools</a:t>
            </a:r>
          </a:p>
        </p:txBody>
      </p:sp>
      <p:graphicFrame>
        <p:nvGraphicFramePr>
          <p:cNvPr id="9" name="SmartArt Placeholder 8">
            <a:extLst>
              <a:ext uri="{FF2B5EF4-FFF2-40B4-BE49-F238E27FC236}">
                <a16:creationId xmlns:a16="http://schemas.microsoft.com/office/drawing/2014/main" id="{B6DBFDCB-4ED6-095E-D18A-2E7D65E03F0C}"/>
              </a:ext>
            </a:extLst>
          </p:cNvPr>
          <p:cNvGraphicFramePr>
            <a:graphicFrameLocks noGrp="1"/>
          </p:cNvGraphicFramePr>
          <p:nvPr>
            <p:ph type="dgm" sz="quarter" idx="14"/>
          </p:nvPr>
        </p:nvGraphicFramePr>
        <p:xfrm>
          <a:off x="400050" y="1362296"/>
          <a:ext cx="11506200" cy="4351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4622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4228FA4-88E1-666D-A946-726D8D7765FA}"/>
              </a:ext>
            </a:extLst>
          </p:cNvPr>
          <p:cNvGraphicFramePr/>
          <p:nvPr/>
        </p:nvGraphicFramePr>
        <p:xfrm>
          <a:off x="1568450" y="255058"/>
          <a:ext cx="9055100" cy="6347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1480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E62DF2-C065-96D6-387B-215BF7779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Ensuring Project Diversity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5E52CE-B9FA-5FC1-2FCD-A639FF0C9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Datasets</a:t>
            </a:r>
          </a:p>
          <a:p>
            <a:r>
              <a:rPr lang="en-GB" sz="2800" dirty="0">
                <a:solidFill>
                  <a:schemeClr val="tx1"/>
                </a:solidFill>
              </a:rPr>
              <a:t>Journals</a:t>
            </a:r>
          </a:p>
          <a:p>
            <a:r>
              <a:rPr lang="en-GB" sz="2800" dirty="0">
                <a:solidFill>
                  <a:schemeClr val="tx1"/>
                </a:solidFill>
              </a:rPr>
              <a:t>Cited Authors</a:t>
            </a:r>
          </a:p>
          <a:p>
            <a:r>
              <a:rPr lang="en-GB" sz="2800" dirty="0">
                <a:solidFill>
                  <a:schemeClr val="tx1"/>
                </a:solidFill>
              </a:rPr>
              <a:t>Surveys</a:t>
            </a:r>
          </a:p>
          <a:p>
            <a:r>
              <a:rPr lang="en-GB" sz="2800" dirty="0">
                <a:solidFill>
                  <a:schemeClr val="tx1"/>
                </a:solidFill>
              </a:rPr>
              <a:t>Standards</a:t>
            </a:r>
          </a:p>
          <a:p>
            <a:r>
              <a:rPr lang="en-GB" sz="2800" dirty="0">
                <a:solidFill>
                  <a:schemeClr val="tx1"/>
                </a:solidFill>
              </a:rPr>
              <a:t>…?</a:t>
            </a:r>
          </a:p>
        </p:txBody>
      </p:sp>
    </p:spTree>
    <p:extLst>
      <p:ext uri="{BB962C8B-B14F-4D97-AF65-F5344CB8AC3E}">
        <p14:creationId xmlns:p14="http://schemas.microsoft.com/office/powerpoint/2010/main" val="331484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7CB6B9-24C1-6609-3D02-051A5173A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012" y="1623219"/>
            <a:ext cx="6220101" cy="1325563"/>
          </a:xfrm>
        </p:spPr>
        <p:txBody>
          <a:bodyPr/>
          <a:lstStyle/>
          <a:p>
            <a:r>
              <a:rPr lang="en-GB" dirty="0"/>
              <a:t>Call to action…</a:t>
            </a:r>
            <a:br>
              <a:rPr lang="en-GB" dirty="0"/>
            </a:br>
            <a:br>
              <a:rPr lang="en-GB" dirty="0"/>
            </a:br>
            <a:r>
              <a:rPr lang="en-GB" dirty="0"/>
              <a:t>	…make a change!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BE916A-3EFB-AE33-4D70-69178BE2D543}"/>
              </a:ext>
            </a:extLst>
          </p:cNvPr>
          <p:cNvSpPr txBox="1"/>
          <p:nvPr/>
        </p:nvSpPr>
        <p:spPr>
          <a:xfrm>
            <a:off x="5185113" y="6261616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  <a:latin typeface="+mn-lt"/>
              </a:rPr>
              <a:t>[insert speaker’s contact details]</a:t>
            </a:r>
          </a:p>
        </p:txBody>
      </p:sp>
    </p:spTree>
    <p:extLst>
      <p:ext uri="{BB962C8B-B14F-4D97-AF65-F5344CB8AC3E}">
        <p14:creationId xmlns:p14="http://schemas.microsoft.com/office/powerpoint/2010/main" val="1401703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4A2BC4-6EF8-F6A3-50EE-11EE98ED62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8" b="94695" l="8632" r="91158">
                        <a14:foregroundMark x1="10105" y1="32154" x2="65053" y2="31994"/>
                        <a14:foregroundMark x1="65053" y1="31994" x2="91368" y2="32637"/>
                        <a14:foregroundMark x1="8632" y1="35370" x2="10316" y2="94695"/>
                        <a14:foregroundMark x1="89474" y1="39711" x2="90526" y2="91479"/>
                      </a14:backgroundRemoval>
                    </a14:imgEffect>
                  </a14:imgLayer>
                </a14:imgProps>
              </a:ext>
            </a:extLst>
          </a:blip>
          <a:srcRect t="26233"/>
          <a:stretch/>
        </p:blipFill>
        <p:spPr>
          <a:xfrm>
            <a:off x="7953279" y="1623804"/>
            <a:ext cx="3290430" cy="31784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0A3DAC-A421-BE10-7B5F-79317C58CECF}"/>
              </a:ext>
            </a:extLst>
          </p:cNvPr>
          <p:cNvSpPr txBox="1"/>
          <p:nvPr/>
        </p:nvSpPr>
        <p:spPr>
          <a:xfrm>
            <a:off x="7203191" y="1145271"/>
            <a:ext cx="4603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b="1" dirty="0"/>
              <a:t>https://forms.office.com/e/pHBZpniFvB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FB1E7759-F0DC-04B0-35FD-D4EFE0688F9D}"/>
              </a:ext>
            </a:extLst>
          </p:cNvPr>
          <p:cNvSpPr txBox="1">
            <a:spLocks/>
          </p:cNvSpPr>
          <p:nvPr/>
        </p:nvSpPr>
        <p:spPr>
          <a:xfrm>
            <a:off x="385483" y="1149281"/>
            <a:ext cx="6858000" cy="137130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chemeClr val="tx1"/>
                </a:solidFill>
              </a:rPr>
              <a:t>Provide feedback!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3B915808-7555-611D-8844-F314AB6387E3}"/>
              </a:ext>
            </a:extLst>
          </p:cNvPr>
          <p:cNvSpPr txBox="1">
            <a:spLocks/>
          </p:cNvSpPr>
          <p:nvPr/>
        </p:nvSpPr>
        <p:spPr>
          <a:xfrm>
            <a:off x="772385" y="2608704"/>
            <a:ext cx="5255522" cy="2661296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l" defTabSz="685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chemeClr val="tx1"/>
                </a:solidFill>
                <a:latin typeface="+mn-lt"/>
              </a:rPr>
              <a:t>If you used this resource, please take the time to fill out this form to provide your feedback.</a:t>
            </a:r>
          </a:p>
          <a:p>
            <a:endParaRPr lang="en-GB" sz="1800" dirty="0">
              <a:solidFill>
                <a:schemeClr val="tx1"/>
              </a:solidFill>
              <a:latin typeface="+mn-lt"/>
            </a:endParaRPr>
          </a:p>
          <a:p>
            <a:pPr algn="l" rtl="0" fontAlgn="base"/>
            <a:r>
              <a:rPr lang="en-GB" sz="1800" dirty="0">
                <a:solidFill>
                  <a:schemeClr val="tx1"/>
                </a:solidFill>
                <a:latin typeface="+mn-lt"/>
              </a:rPr>
              <a:t>If you have any questions or require more information about the REET (Resources for Embedding EDI in Teaching) project, please contact the Project Lead using the following contact details:  </a:t>
            </a:r>
          </a:p>
          <a:p>
            <a:pPr algn="l" rtl="0" fontAlgn="base"/>
            <a:endParaRPr lang="en-GB" sz="1800" dirty="0">
              <a:solidFill>
                <a:schemeClr val="tx1"/>
              </a:solidFill>
              <a:latin typeface="+mn-lt"/>
            </a:endParaRPr>
          </a:p>
          <a:p>
            <a:pPr algn="l" rtl="0" fontAlgn="base"/>
            <a:r>
              <a:rPr lang="en-GB" sz="1800" b="1" dirty="0">
                <a:solidFill>
                  <a:schemeClr val="tx1"/>
                </a:solidFill>
                <a:latin typeface="+mn-lt"/>
              </a:rPr>
              <a:t>Chloe Agg </a:t>
            </a:r>
            <a:r>
              <a:rPr lang="en-GB" sz="1800" b="1" dirty="0">
                <a:solidFill>
                  <a:schemeClr val="tx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c.agg@imperial.ac.uk</a:t>
            </a:r>
            <a:r>
              <a:rPr lang="en-GB" sz="1800" b="1" dirty="0">
                <a:solidFill>
                  <a:schemeClr val="tx1"/>
                </a:solidFill>
                <a:latin typeface="+mn-lt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0320874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[insert speaker name and contact details]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2097504"/>
            <a:ext cx="6477000" cy="44043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[insert background to speaker]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9745AA-2F1F-8BA6-A53C-518E20FA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Student Mental Health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F334E8-F45B-1F8E-9498-7DB1031EE87C}"/>
              </a:ext>
            </a:extLst>
          </p:cNvPr>
          <p:cNvSpPr txBox="1"/>
          <p:nvPr/>
        </p:nvSpPr>
        <p:spPr>
          <a:xfrm>
            <a:off x="762000" y="1905506"/>
            <a:ext cx="533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21.5% of student have a mental health diagnosis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64% of “failing” students cite mental health as the primary reason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52% say mental health has deteriorated since COVID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D1A46B-6676-1D46-E4EE-D4100EE8B6E3}"/>
              </a:ext>
            </a:extLst>
          </p:cNvPr>
          <p:cNvSpPr txBox="1"/>
          <p:nvPr/>
        </p:nvSpPr>
        <p:spPr>
          <a:xfrm>
            <a:off x="7068206" y="1905506"/>
            <a:ext cx="43617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Insight Network and Dig-In, 2019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Changing Futures, Andrews, J. &amp; Clark, R.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NUS survey in December 2020</a:t>
            </a:r>
          </a:p>
        </p:txBody>
      </p:sp>
    </p:spTree>
    <p:extLst>
      <p:ext uri="{BB962C8B-B14F-4D97-AF65-F5344CB8AC3E}">
        <p14:creationId xmlns:p14="http://schemas.microsoft.com/office/powerpoint/2010/main" val="336666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2439F5-6E24-455B-6F3B-5A29C7C61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Student Disability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9D9DEA-8FD0-08F3-E8A4-3F6465C02E51}"/>
              </a:ext>
            </a:extLst>
          </p:cNvPr>
          <p:cNvSpPr txBox="1"/>
          <p:nvPr/>
        </p:nvSpPr>
        <p:spPr>
          <a:xfrm>
            <a:off x="442169" y="1362296"/>
            <a:ext cx="113076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STEM UGs with a known disability was 15.5% in 2018/19</a:t>
            </a:r>
          </a:p>
          <a:p>
            <a:r>
              <a:rPr lang="en-GB" dirty="0"/>
              <a:t>	(this has approximately doubled since 2007/8)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Students with a known disability are less likely to achieve first or upper second-class honours compared to STEM qualifiers with no known disability.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Male STEM UGs reporting a social communication/autistic spectrum disorder are least likely to achieve a 1st / 2.1 (in 2018/19)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Of students who did not complete their undergraduate degree in 2017/18, only 7.5% had no known disability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https://royalsociety.org/-/media/policy/topics/diversity-in-science/210118-disability-STEM-data-for-students-and-staff-in-higher-education.pdf</a:t>
            </a:r>
          </a:p>
        </p:txBody>
      </p:sp>
    </p:spTree>
    <p:extLst>
      <p:ext uri="{BB962C8B-B14F-4D97-AF65-F5344CB8AC3E}">
        <p14:creationId xmlns:p14="http://schemas.microsoft.com/office/powerpoint/2010/main" val="1938024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F491B87-465C-681A-7829-B1231B58C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1" y="715961"/>
            <a:ext cx="6762409" cy="1189037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Managing your project: 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	What, What and How?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9EF578E-7F4A-8D80-75B5-1A0776484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894" y="1904998"/>
            <a:ext cx="6007811" cy="40302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599B7F-FFA8-C09D-B611-88B2F17652A0}"/>
              </a:ext>
            </a:extLst>
          </p:cNvPr>
          <p:cNvSpPr txBox="1"/>
          <p:nvPr/>
        </p:nvSpPr>
        <p:spPr>
          <a:xfrm>
            <a:off x="6737916" y="5923619"/>
            <a:ext cx="3361765" cy="28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</a:schemeClr>
                </a:solidFill>
              </a:rPr>
              <a:t>Image credit: Aleks </a:t>
            </a:r>
            <a:r>
              <a:rPr lang="en-GB" sz="1200" dirty="0" err="1">
                <a:solidFill>
                  <a:schemeClr val="tx1">
                    <a:lumMod val="75000"/>
                  </a:schemeClr>
                </a:solidFill>
              </a:rPr>
              <a:t>Dorohovich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</a:rPr>
              <a:t> from </a:t>
            </a:r>
            <a:r>
              <a:rPr lang="en-GB" sz="1200" dirty="0" err="1">
                <a:solidFill>
                  <a:schemeClr val="tx1">
                    <a:lumMod val="75000"/>
                  </a:schemeClr>
                </a:solidFill>
              </a:rPr>
              <a:t>Unsplash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9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1FE27E-BDA0-3618-5DB0-7CA65152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Managing your Project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5DB72-DB0A-B4BB-204F-0DBB990C1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443048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What are you managing in your projects?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Budget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Risk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Time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Tasks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How are you managing your projects?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Logbooks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Gantt charts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Kanban / Trello / etc.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3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E185A6-3801-AB76-DCC0-D5A1F3C84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Engineering Council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92AD34-C80D-E63A-D758-A72E3935BC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10668000" cy="3401786"/>
          </a:xfrm>
        </p:spPr>
        <p:txBody>
          <a:bodyPr/>
          <a:lstStyle/>
          <a:p>
            <a:r>
              <a:rPr lang="en-GB" sz="2400" dirty="0"/>
              <a:t>Chartered Engineers shall:</a:t>
            </a:r>
          </a:p>
          <a:p>
            <a:endParaRPr lang="en-GB" sz="2400" dirty="0"/>
          </a:p>
          <a:p>
            <a:r>
              <a:rPr lang="en-GB" sz="2400" dirty="0"/>
              <a:t>“Plan the work and </a:t>
            </a:r>
            <a:r>
              <a:rPr lang="en-GB" sz="2400" dirty="0">
                <a:solidFill>
                  <a:schemeClr val="accent1"/>
                </a:solidFill>
              </a:rPr>
              <a:t>resources</a:t>
            </a:r>
            <a:r>
              <a:rPr lang="en-GB" sz="2400" dirty="0"/>
              <a:t> needed to enable effective implementation of a significant engineering task or project”</a:t>
            </a:r>
          </a:p>
          <a:p>
            <a:endParaRPr lang="en-GB" sz="2400" dirty="0"/>
          </a:p>
          <a:p>
            <a:r>
              <a:rPr lang="en-GB" sz="2400" dirty="0"/>
              <a:t>“Manage (organise, direct and control), programme or schedule, budget and </a:t>
            </a:r>
            <a:r>
              <a:rPr lang="en-GB" sz="2400" dirty="0">
                <a:solidFill>
                  <a:schemeClr val="accent1"/>
                </a:solidFill>
              </a:rPr>
              <a:t>resource elements </a:t>
            </a:r>
            <a:r>
              <a:rPr lang="en-GB" sz="2400" dirty="0"/>
              <a:t>of a significant engineering task or project”</a:t>
            </a:r>
          </a:p>
        </p:txBody>
      </p:sp>
    </p:spTree>
    <p:extLst>
      <p:ext uri="{BB962C8B-B14F-4D97-AF65-F5344CB8AC3E}">
        <p14:creationId xmlns:p14="http://schemas.microsoft.com/office/powerpoint/2010/main" val="603807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9AEEA-CC39-7AD5-8A3D-3EF634556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567142" cy="1189037"/>
          </a:xfrm>
        </p:spPr>
        <p:txBody>
          <a:bodyPr/>
          <a:lstStyle/>
          <a:p>
            <a:r>
              <a:rPr lang="en-GB" dirty="0"/>
              <a:t>Risk Management – </a:t>
            </a:r>
            <a:br>
              <a:rPr lang="en-GB" dirty="0"/>
            </a:br>
            <a:r>
              <a:rPr lang="en-GB" dirty="0"/>
              <a:t>	Mind What Gap?</a:t>
            </a:r>
          </a:p>
        </p:txBody>
      </p:sp>
      <p:pic>
        <p:nvPicPr>
          <p:cNvPr id="5" name="Picture 4" descr="A picture containing text, parking&#10;&#10;Description automatically generated">
            <a:extLst>
              <a:ext uri="{FF2B5EF4-FFF2-40B4-BE49-F238E27FC236}">
                <a16:creationId xmlns:a16="http://schemas.microsoft.com/office/drawing/2014/main" id="{8CCB9C97-94AB-BDA3-6BE8-2CB9B1C07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124" y="2073650"/>
            <a:ext cx="6234953" cy="3507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67C2D2-6E97-A1B6-3487-1D26BC2D7F11}"/>
              </a:ext>
            </a:extLst>
          </p:cNvPr>
          <p:cNvSpPr txBox="1"/>
          <p:nvPr/>
        </p:nvSpPr>
        <p:spPr>
          <a:xfrm>
            <a:off x="6636335" y="5580811"/>
            <a:ext cx="3361765" cy="28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</a:schemeClr>
                </a:solidFill>
              </a:rPr>
              <a:t>Image credit: Miquel </a:t>
            </a:r>
            <a:r>
              <a:rPr lang="en-GB" sz="1200" dirty="0" err="1">
                <a:solidFill>
                  <a:schemeClr val="tx1">
                    <a:lumMod val="75000"/>
                  </a:schemeClr>
                </a:solidFill>
              </a:rPr>
              <a:t>Parera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</a:rPr>
              <a:t> from </a:t>
            </a:r>
            <a:r>
              <a:rPr lang="en-GB" sz="1200" dirty="0" err="1">
                <a:solidFill>
                  <a:schemeClr val="tx1">
                    <a:lumMod val="75000"/>
                  </a:schemeClr>
                </a:solidFill>
              </a:rPr>
              <a:t>Unsplash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69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C0DE-C651-262C-D660-68815308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Journalling = Logbooks?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235D0E-0D54-0DD8-4D0D-9AC4B80EFEC1}"/>
              </a:ext>
            </a:extLst>
          </p:cNvPr>
          <p:cNvSpPr txBox="1"/>
          <p:nvPr/>
        </p:nvSpPr>
        <p:spPr>
          <a:xfrm>
            <a:off x="762000" y="2073640"/>
            <a:ext cx="60982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Student centred</a:t>
            </a:r>
          </a:p>
          <a:p>
            <a:endParaRPr lang="en-GB" sz="24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Own environment / own voice</a:t>
            </a:r>
          </a:p>
          <a:p>
            <a:endParaRPr lang="en-GB" sz="24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Recognised wellbeing methodology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r>
              <a:rPr lang="en-GB" dirty="0" err="1">
                <a:latin typeface="+mn-lt"/>
              </a:rPr>
              <a:t>Tillapaugh</a:t>
            </a:r>
            <a:r>
              <a:rPr lang="en-GB" dirty="0">
                <a:latin typeface="+mn-lt"/>
              </a:rPr>
              <a:t>, D. and Haber-Curran, P., 2013. At the intersection of leadership and learning: a self-study of using student-</a:t>
            </a:r>
            <a:r>
              <a:rPr lang="en-GB" dirty="0" err="1">
                <a:latin typeface="+mn-lt"/>
              </a:rPr>
              <a:t>centered</a:t>
            </a:r>
            <a:r>
              <a:rPr lang="en-GB" dirty="0">
                <a:latin typeface="+mn-lt"/>
              </a:rPr>
              <a:t> pedagogies in the classroom. Educational Action Research, 21(4), pp.519-531.</a:t>
            </a:r>
          </a:p>
        </p:txBody>
      </p:sp>
    </p:spTree>
    <p:extLst>
      <p:ext uri="{BB962C8B-B14F-4D97-AF65-F5344CB8AC3E}">
        <p14:creationId xmlns:p14="http://schemas.microsoft.com/office/powerpoint/2010/main" val="33012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Imperial colour theme">
      <a:dk1>
        <a:sysClr val="windowText" lastClr="000000"/>
      </a:dk1>
      <a:lt1>
        <a:sysClr val="window" lastClr="FFFFFF"/>
      </a:lt1>
      <a:dk2>
        <a:srgbClr val="000080"/>
      </a:dk2>
      <a:lt2>
        <a:srgbClr val="F5F5F5"/>
      </a:lt2>
      <a:accent1>
        <a:srgbClr val="0000CD"/>
      </a:accent1>
      <a:accent2>
        <a:srgbClr val="C71585"/>
      </a:accent2>
      <a:accent3>
        <a:srgbClr val="7B68EE"/>
      </a:accent3>
      <a:accent4>
        <a:srgbClr val="FF0000"/>
      </a:accent4>
      <a:accent5>
        <a:srgbClr val="FF4500"/>
      </a:accent5>
      <a:accent6>
        <a:srgbClr val="006400"/>
      </a:accent6>
      <a:hlink>
        <a:srgbClr val="000080"/>
      </a:hlink>
      <a:folHlink>
        <a:srgbClr val="C71585"/>
      </a:folHlink>
    </a:clrScheme>
    <a:fontScheme name="Imperial College Standard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05000"/>
          </a:lnSpc>
          <a:defRPr sz="1600" dirty="0">
            <a:solidFill>
              <a:schemeClr val="tx1"/>
            </a:solidFill>
          </a:defRPr>
        </a:defPPr>
      </a:lstStyle>
    </a:txDef>
  </a:objectDefaults>
  <a:extraClrSchemeLst/>
  <a:custClrLst>
    <a:custClr name="Dark">
      <a:srgbClr val="232333"/>
    </a:custClr>
    <a:custClr name="Navy">
      <a:srgbClr val="000080"/>
    </a:custClr>
    <a:custClr name="Saddle Brown">
      <a:srgbClr val="8B4513"/>
    </a:custClr>
    <a:custClr name="Teal">
      <a:srgbClr val="008080"/>
    </a:custClr>
    <a:custClr name="Medium Violet Red">
      <a:srgbClr val="C71585"/>
    </a:custClr>
    <a:custClr name="Indigo">
      <a:srgbClr val="4B0082"/>
    </a:custClr>
    <a:custClr name="Crimson">
      <a:srgbClr val="DC143C"/>
    </a:custClr>
    <a:custClr name="Orange Red">
      <a:srgbClr val="FF4500"/>
    </a:custClr>
    <a:custClr name="Dark Green">
      <a:srgbClr val="006400"/>
    </a:custClr>
    <a:custClr>
      <a:srgbClr val="FFFFFF"/>
    </a:custClr>
    <a:custClr name="Slate Grey">
      <a:srgbClr val="708090"/>
    </a:custClr>
    <a:custClr name="Imperial Blue">
      <a:srgbClr val="0000CD"/>
    </a:custClr>
    <a:custClr name="Yellow">
      <a:srgbClr val="FFFF00"/>
    </a:custClr>
    <a:custClr name="Turquoise">
      <a:srgbClr val="40E0D0"/>
    </a:custClr>
    <a:custClr name="Violet">
      <a:srgbClr val="EE82EE"/>
    </a:custClr>
    <a:custClr name="Medium Blue Slate">
      <a:srgbClr val="7B68EE"/>
    </a:custClr>
    <a:custClr name="Red">
      <a:srgbClr val="FF0000"/>
    </a:custClr>
    <a:custClr name="Dark Orange">
      <a:srgbClr val="FF8C00"/>
    </a:custClr>
    <a:custClr name="Spring Green">
      <a:srgbClr val="00FF7F"/>
    </a:custClr>
    <a:custClr>
      <a:srgbClr val="FFFFFF"/>
    </a:custClr>
    <a:custClr name="White Smoke">
      <a:srgbClr val="F5F5F5"/>
    </a:custClr>
    <a:custClr name="Deep Sky Blue">
      <a:srgbClr val="00BFFF"/>
    </a:custClr>
    <a:custClr name="Khaki">
      <a:srgbClr val="F0E68C"/>
    </a:custClr>
    <a:custClr name="Pale Turquoise">
      <a:srgbClr val="AFEEEE"/>
    </a:custClr>
    <a:custClr name="Light Pink">
      <a:srgbClr val="FFB6C1"/>
    </a:custClr>
    <a:custClr name="Lavender">
      <a:srgbClr val="E6E6FA"/>
    </a:custClr>
    <a:custClr name="Salmon">
      <a:srgbClr val="FA8072"/>
    </a:custClr>
    <a:custClr name="Orange">
      <a:srgbClr val="FFA500"/>
    </a:custClr>
    <a:custClr name="Pale Green">
      <a:srgbClr val="98FB98"/>
    </a:custClr>
  </a:custClrLst>
  <a:extLst>
    <a:ext uri="{05A4C25C-085E-4340-85A3-A5531E510DB2}">
      <thm15:themeFamily xmlns:thm15="http://schemas.microsoft.com/office/thememl/2012/main" name="Theme1" id="{6E13134C-E877-445E-91A3-4000DD472A85}" vid="{2C5C950A-46A6-4D8B-BEFB-80134F3EC5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">
      <a:srgbClr val="232333"/>
    </a:custClr>
    <a:custClr name="Navy">
      <a:srgbClr val="000080"/>
    </a:custClr>
    <a:custClr name="Saddle Brown">
      <a:srgbClr val="8B4513"/>
    </a:custClr>
    <a:custClr name="Teal">
      <a:srgbClr val="008080"/>
    </a:custClr>
    <a:custClr name="Medium Violet Red">
      <a:srgbClr val="C71585"/>
    </a:custClr>
    <a:custClr name="Indigo">
      <a:srgbClr val="4B0082"/>
    </a:custClr>
    <a:custClr name="Crimson">
      <a:srgbClr val="DC143C"/>
    </a:custClr>
    <a:custClr name="Orange Red">
      <a:srgbClr val="FF4500"/>
    </a:custClr>
    <a:custClr name="Dark Green">
      <a:srgbClr val="006400"/>
    </a:custClr>
    <a:custClr>
      <a:srgbClr val="FFFFFF"/>
    </a:custClr>
    <a:custClr name="Slate Grey">
      <a:srgbClr val="708090"/>
    </a:custClr>
    <a:custClr name="Imperial Blue">
      <a:srgbClr val="0000CD"/>
    </a:custClr>
    <a:custClr name="Yellow">
      <a:srgbClr val="FFFF00"/>
    </a:custClr>
    <a:custClr name="Turquoise">
      <a:srgbClr val="40E0D0"/>
    </a:custClr>
    <a:custClr name="Violet">
      <a:srgbClr val="EE82EE"/>
    </a:custClr>
    <a:custClr name="Medium Blue Slate">
      <a:srgbClr val="7B68EE"/>
    </a:custClr>
    <a:custClr name="Red">
      <a:srgbClr val="FF0000"/>
    </a:custClr>
    <a:custClr name="Dark Orange">
      <a:srgbClr val="FF8C00"/>
    </a:custClr>
    <a:custClr name="Spring Green">
      <a:srgbClr val="00FF7F"/>
    </a:custClr>
    <a:custClr>
      <a:srgbClr val="FFFFFF"/>
    </a:custClr>
    <a:custClr name="White Smoke">
      <a:srgbClr val="F5F5F5"/>
    </a:custClr>
    <a:custClr name="Deep Sky Blue">
      <a:srgbClr val="00BFFF"/>
    </a:custClr>
    <a:custClr name="Khaki">
      <a:srgbClr val="F0E68C"/>
    </a:custClr>
    <a:custClr name="Pale Turquoise">
      <a:srgbClr val="AFEEEE"/>
    </a:custClr>
    <a:custClr name="Light Pink">
      <a:srgbClr val="FFB6C1"/>
    </a:custClr>
    <a:custClr name="Lavender">
      <a:srgbClr val="E6E6FA"/>
    </a:custClr>
    <a:custClr name="Salmon">
      <a:srgbClr val="FA8072"/>
    </a:custClr>
    <a:custClr name="Orange">
      <a:srgbClr val="FFA500"/>
    </a:custClr>
    <a:custClr name="Pale Green">
      <a:srgbClr val="98FB9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7DA4588C67D4BADB579CD5605472B" ma:contentTypeVersion="10" ma:contentTypeDescription="Create a new document." ma:contentTypeScope="" ma:versionID="8b12bc343363f3699b210f819a2fbfda">
  <xsd:schema xmlns:xsd="http://www.w3.org/2001/XMLSchema" xmlns:xs="http://www.w3.org/2001/XMLSchema" xmlns:p="http://schemas.microsoft.com/office/2006/metadata/properties" xmlns:ns2="a4189ba5-e770-4bca-b5d0-cec4ac3646b4" xmlns:ns3="e6617a15-db68-417d-8af8-66105e43eec8" targetNamespace="http://schemas.microsoft.com/office/2006/metadata/properties" ma:root="true" ma:fieldsID="86d951fbedc7295acb58bb8c6ce115a0" ns2:_="" ns3:_="">
    <xsd:import namespace="a4189ba5-e770-4bca-b5d0-cec4ac3646b4"/>
    <xsd:import namespace="e6617a15-db68-417d-8af8-66105e43ee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89ba5-e770-4bca-b5d0-cec4ac3646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4661dae-d6df-48fc-a54e-a577d2899e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17a15-db68-417d-8af8-66105e43eec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5a360ea-192c-41ba-a85a-f713395c19cd}" ma:internalName="TaxCatchAll" ma:showField="CatchAllData" ma:web="e6617a15-db68-417d-8af8-66105e43ee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617a15-db68-417d-8af8-66105e43eec8" xsi:nil="true"/>
    <lcf76f155ced4ddcb4097134ff3c332f xmlns="a4189ba5-e770-4bca-b5d0-cec4ac3646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02E307-75FB-4981-8F8F-44B8EEA73F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309748-E575-4B1F-B55C-FA3AF16A5C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189ba5-e770-4bca-b5d0-cec4ac3646b4"/>
    <ds:schemaRef ds:uri="e6617a15-db68-417d-8af8-66105e43ee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07BF70-B087-4AE3-B145-4900E94BAF24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e6617a15-db68-417d-8af8-66105e43eec8"/>
    <ds:schemaRef ds:uri="a4189ba5-e770-4bca-b5d0-cec4ac3646b4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7048</TotalTime>
  <Words>679</Words>
  <Application>Microsoft Office PowerPoint</Application>
  <PresentationFormat>Widescreen</PresentationFormat>
  <Paragraphs>184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Arial</vt:lpstr>
      <vt:lpstr>Theme1</vt:lpstr>
      <vt:lpstr>Managing your project,  and your wellbeing,  in diverse ways</vt:lpstr>
      <vt:lpstr>[insert speaker name and contact details]</vt:lpstr>
      <vt:lpstr>Student Mental Health</vt:lpstr>
      <vt:lpstr>Student Disability</vt:lpstr>
      <vt:lpstr>Managing your project:   What, What and How?</vt:lpstr>
      <vt:lpstr>Managing your Project</vt:lpstr>
      <vt:lpstr>Engineering Council</vt:lpstr>
      <vt:lpstr>Risk Management –   Mind What Gap?</vt:lpstr>
      <vt:lpstr>Journalling = Logbooks?</vt:lpstr>
      <vt:lpstr>Wellbeing Management</vt:lpstr>
      <vt:lpstr>Wellbeing</vt:lpstr>
      <vt:lpstr>Beyond wellbeing and mental health  Diverse project management</vt:lpstr>
      <vt:lpstr>PowerPoint Presentation</vt:lpstr>
      <vt:lpstr>PowerPoint Presentation</vt:lpstr>
      <vt:lpstr>Tools</vt:lpstr>
      <vt:lpstr>PowerPoint Presentation</vt:lpstr>
      <vt:lpstr>Ensuring Project Diversity</vt:lpstr>
      <vt:lpstr>Call to action…   …make a change!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an Active Bystander</dc:title>
  <dc:creator>Birdi, Amber</dc:creator>
  <cp:lastModifiedBy>Birdi, Amber</cp:lastModifiedBy>
  <cp:revision>7</cp:revision>
  <dcterms:created xsi:type="dcterms:W3CDTF">2024-07-11T12:10:02Z</dcterms:created>
  <dcterms:modified xsi:type="dcterms:W3CDTF">2024-08-08T15:07:11Z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0x0101004C17DA4588C67D4BADB579CD5605472B</vt:lpwstr>
  </property>
  <property fmtid="{D5CDD505-2E9C-101B-9397-08002B2CF9AE}" pid="3" name="MediaServiceImageTags">
    <vt:lpwstr/>
  </property>
</Properties>
</file>