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3" r:id="rId4"/>
  </p:sldMasterIdLst>
  <p:notesMasterIdLst>
    <p:notesMasterId r:id="rId27"/>
  </p:notesMasterIdLst>
  <p:sldIdLst>
    <p:sldId id="291" r:id="rId5"/>
    <p:sldId id="276" r:id="rId6"/>
    <p:sldId id="277" r:id="rId7"/>
    <p:sldId id="257" r:id="rId8"/>
    <p:sldId id="332" r:id="rId9"/>
    <p:sldId id="318" r:id="rId10"/>
    <p:sldId id="326" r:id="rId11"/>
    <p:sldId id="334" r:id="rId12"/>
    <p:sldId id="284" r:id="rId13"/>
    <p:sldId id="333" r:id="rId14"/>
    <p:sldId id="335" r:id="rId15"/>
    <p:sldId id="336" r:id="rId16"/>
    <p:sldId id="339" r:id="rId17"/>
    <p:sldId id="338" r:id="rId18"/>
    <p:sldId id="337" r:id="rId19"/>
    <p:sldId id="331" r:id="rId20"/>
    <p:sldId id="341" r:id="rId21"/>
    <p:sldId id="342" r:id="rId22"/>
    <p:sldId id="340" r:id="rId23"/>
    <p:sldId id="303" r:id="rId24"/>
    <p:sldId id="304" r:id="rId25"/>
    <p:sldId id="343" r:id="rId26"/>
  </p:sldIdLst>
  <p:sldSz cx="12192000" cy="6858000"/>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423757-609A-7EBC-9CEA-884FDC6C292D}" name="Birdi, Amber" initials="BA" userId="S::ab1220@ic.ac.uk::47b082eb-cd59-4925-994b-b8462c63b1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C6"/>
    <a:srgbClr val="FBF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5" autoAdjust="0"/>
    <p:restoredTop sz="85109" autoAdjust="0"/>
  </p:normalViewPr>
  <p:slideViewPr>
    <p:cSldViewPr snapToGrid="0" showGuides="1">
      <p:cViewPr varScale="1">
        <p:scale>
          <a:sx n="53" d="100"/>
          <a:sy n="53" d="100"/>
        </p:scale>
        <p:origin x="1216" y="32"/>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di, Amber" userId="47b082eb-cd59-4925-994b-b8462c63b10c" providerId="ADAL" clId="{4C14A715-1DBE-482D-82EA-BDD49A6433B6}"/>
    <pc:docChg chg="delSld">
      <pc:chgData name="Birdi, Amber" userId="47b082eb-cd59-4925-994b-b8462c63b10c" providerId="ADAL" clId="{4C14A715-1DBE-482D-82EA-BDD49A6433B6}" dt="2024-09-10T10:44:16.404" v="0" actId="47"/>
      <pc:docMkLst>
        <pc:docMk/>
      </pc:docMkLst>
      <pc:sldChg chg="del">
        <pc:chgData name="Birdi, Amber" userId="47b082eb-cd59-4925-994b-b8462c63b10c" providerId="ADAL" clId="{4C14A715-1DBE-482D-82EA-BDD49A6433B6}" dt="2024-09-10T10:44:16.404" v="0" actId="47"/>
        <pc:sldMkLst>
          <pc:docMk/>
          <pc:sldMk cId="3612604484" sldId="330"/>
        </pc:sldMkLst>
      </pc:sldChg>
    </pc:docChg>
  </pc:docChgLst>
  <pc:docChgLst>
    <pc:chgData name="Birdi, Amber" userId="47b082eb-cd59-4925-994b-b8462c63b10c" providerId="ADAL" clId="{749D7769-2BA5-4F24-9B08-59D33344DD5E}"/>
    <pc:docChg chg="undo custSel addSld delSld modSld">
      <pc:chgData name="Birdi, Amber" userId="47b082eb-cd59-4925-994b-b8462c63b10c" providerId="ADAL" clId="{749D7769-2BA5-4F24-9B08-59D33344DD5E}" dt="2024-07-16T13:38:25.829" v="485" actId="1037"/>
      <pc:docMkLst>
        <pc:docMk/>
      </pc:docMkLst>
      <pc:sldChg chg="add del">
        <pc:chgData name="Birdi, Amber" userId="47b082eb-cd59-4925-994b-b8462c63b10c" providerId="ADAL" clId="{749D7769-2BA5-4F24-9B08-59D33344DD5E}" dt="2024-07-16T10:32:47.020" v="38" actId="47"/>
        <pc:sldMkLst>
          <pc:docMk/>
          <pc:sldMk cId="954329384" sldId="256"/>
        </pc:sldMkLst>
      </pc:sldChg>
      <pc:sldChg chg="addSp delSp modSp add mod modNotesTx">
        <pc:chgData name="Birdi, Amber" userId="47b082eb-cd59-4925-994b-b8462c63b10c" providerId="ADAL" clId="{749D7769-2BA5-4F24-9B08-59D33344DD5E}" dt="2024-07-16T13:30:36.855" v="387" actId="20577"/>
        <pc:sldMkLst>
          <pc:docMk/>
          <pc:sldMk cId="1786097481" sldId="257"/>
        </pc:sldMkLst>
        <pc:spChg chg="add del mod">
          <ac:chgData name="Birdi, Amber" userId="47b082eb-cd59-4925-994b-b8462c63b10c" providerId="ADAL" clId="{749D7769-2BA5-4F24-9B08-59D33344DD5E}" dt="2024-07-16T10:38:09.344" v="112" actId="478"/>
          <ac:spMkLst>
            <pc:docMk/>
            <pc:sldMk cId="1786097481" sldId="257"/>
            <ac:spMk id="3" creationId="{6410D9A8-9449-BFD5-89E7-96742F463B1D}"/>
          </ac:spMkLst>
        </pc:spChg>
        <pc:spChg chg="add mod">
          <ac:chgData name="Birdi, Amber" userId="47b082eb-cd59-4925-994b-b8462c63b10c" providerId="ADAL" clId="{749D7769-2BA5-4F24-9B08-59D33344DD5E}" dt="2024-07-16T10:38:05.446" v="111"/>
          <ac:spMkLst>
            <pc:docMk/>
            <pc:sldMk cId="1786097481" sldId="257"/>
            <ac:spMk id="4" creationId="{29A84BDB-24E6-9807-F4E2-BB561520EF2F}"/>
          </ac:spMkLst>
        </pc:spChg>
        <pc:spChg chg="mod">
          <ac:chgData name="Birdi, Amber" userId="47b082eb-cd59-4925-994b-b8462c63b10c" providerId="ADAL" clId="{749D7769-2BA5-4F24-9B08-59D33344DD5E}" dt="2024-07-16T13:30:36.855" v="387" actId="20577"/>
          <ac:spMkLst>
            <pc:docMk/>
            <pc:sldMk cId="1786097481" sldId="257"/>
            <ac:spMk id="9" creationId="{F4B05893-79F4-F03B-3F97-D9E0EB7D90D8}"/>
          </ac:spMkLst>
        </pc:spChg>
        <pc:spChg chg="mod">
          <ac:chgData name="Birdi, Amber" userId="47b082eb-cd59-4925-994b-b8462c63b10c" providerId="ADAL" clId="{749D7769-2BA5-4F24-9B08-59D33344DD5E}" dt="2024-07-16T13:30:29.435" v="386" actId="20577"/>
          <ac:spMkLst>
            <pc:docMk/>
            <pc:sldMk cId="1786097481" sldId="257"/>
            <ac:spMk id="11" creationId="{80C18C2A-7537-E6EA-918F-11598AB7FB41}"/>
          </ac:spMkLst>
        </pc:spChg>
        <pc:spChg chg="del">
          <ac:chgData name="Birdi, Amber" userId="47b082eb-cd59-4925-994b-b8462c63b10c" providerId="ADAL" clId="{749D7769-2BA5-4F24-9B08-59D33344DD5E}" dt="2024-07-16T10:39:44.543" v="124" actId="478"/>
          <ac:spMkLst>
            <pc:docMk/>
            <pc:sldMk cId="1786097481" sldId="257"/>
            <ac:spMk id="12" creationId="{1200D469-60FE-1677-3B07-9BBA0A0840DE}"/>
          </ac:spMkLst>
        </pc:spChg>
        <pc:spChg chg="del">
          <ac:chgData name="Birdi, Amber" userId="47b082eb-cd59-4925-994b-b8462c63b10c" providerId="ADAL" clId="{749D7769-2BA5-4F24-9B08-59D33344DD5E}" dt="2024-07-16T10:38:03.788" v="110" actId="478"/>
          <ac:spMkLst>
            <pc:docMk/>
            <pc:sldMk cId="1786097481" sldId="257"/>
            <ac:spMk id="13" creationId="{E3B782D1-332B-2CA1-8EAF-A2E643920882}"/>
          </ac:spMkLst>
        </pc:spChg>
        <pc:picChg chg="mod">
          <ac:chgData name="Birdi, Amber" userId="47b082eb-cd59-4925-994b-b8462c63b10c" providerId="ADAL" clId="{749D7769-2BA5-4F24-9B08-59D33344DD5E}" dt="2024-07-16T11:11:41.240" v="356" actId="1076"/>
          <ac:picMkLst>
            <pc:docMk/>
            <pc:sldMk cId="1786097481" sldId="257"/>
            <ac:picMk id="8" creationId="{FF0A7211-D279-D481-CCB4-28807D2DF509}"/>
          </ac:picMkLst>
        </pc:picChg>
      </pc:sldChg>
      <pc:sldChg chg="addSp delSp modSp add del mod">
        <pc:chgData name="Birdi, Amber" userId="47b082eb-cd59-4925-994b-b8462c63b10c" providerId="ADAL" clId="{749D7769-2BA5-4F24-9B08-59D33344DD5E}" dt="2024-07-16T13:37:17.547" v="473" actId="478"/>
        <pc:sldMkLst>
          <pc:docMk/>
          <pc:sldMk cId="3963125807" sldId="276"/>
        </pc:sldMkLst>
        <pc:spChg chg="add mod">
          <ac:chgData name="Birdi, Amber" userId="47b082eb-cd59-4925-994b-b8462c63b10c" providerId="ADAL" clId="{749D7769-2BA5-4F24-9B08-59D33344DD5E}" dt="2024-07-16T11:01:03.983" v="347" actId="403"/>
          <ac:spMkLst>
            <pc:docMk/>
            <pc:sldMk cId="3963125807" sldId="276"/>
            <ac:spMk id="3" creationId="{1C4EA0A7-B72F-61E9-D0A5-F40DA8BC5B11}"/>
          </ac:spMkLst>
        </pc:spChg>
        <pc:spChg chg="add del mod">
          <ac:chgData name="Birdi, Amber" userId="47b082eb-cd59-4925-994b-b8462c63b10c" providerId="ADAL" clId="{749D7769-2BA5-4F24-9B08-59D33344DD5E}" dt="2024-07-16T10:34:54.539" v="67" actId="478"/>
          <ac:spMkLst>
            <pc:docMk/>
            <pc:sldMk cId="3963125807" sldId="276"/>
            <ac:spMk id="5" creationId="{515C2912-E48D-F1E6-37A3-B63CDFABB0A9}"/>
          </ac:spMkLst>
        </pc:spChg>
        <pc:spChg chg="del">
          <ac:chgData name="Birdi, Amber" userId="47b082eb-cd59-4925-994b-b8462c63b10c" providerId="ADAL" clId="{749D7769-2BA5-4F24-9B08-59D33344DD5E}" dt="2024-07-16T10:34:52.368" v="66" actId="478"/>
          <ac:spMkLst>
            <pc:docMk/>
            <pc:sldMk cId="3963125807" sldId="276"/>
            <ac:spMk id="7" creationId="{FEA02DDD-FFFB-F7EC-0298-9EDC185A1CA7}"/>
          </ac:spMkLst>
        </pc:spChg>
        <pc:spChg chg="mod">
          <ac:chgData name="Birdi, Amber" userId="47b082eb-cd59-4925-994b-b8462c63b10c" providerId="ADAL" clId="{749D7769-2BA5-4F24-9B08-59D33344DD5E}" dt="2024-07-16T10:35:25.262" v="99" actId="20577"/>
          <ac:spMkLst>
            <pc:docMk/>
            <pc:sldMk cId="3963125807" sldId="276"/>
            <ac:spMk id="14" creationId="{C60E21CB-2544-8F11-F1B2-44E207067897}"/>
          </ac:spMkLst>
        </pc:spChg>
        <pc:spChg chg="del">
          <ac:chgData name="Birdi, Amber" userId="47b082eb-cd59-4925-994b-b8462c63b10c" providerId="ADAL" clId="{749D7769-2BA5-4F24-9B08-59D33344DD5E}" dt="2024-07-16T10:32:49.112" v="39" actId="478"/>
          <ac:spMkLst>
            <pc:docMk/>
            <pc:sldMk cId="3963125807" sldId="276"/>
            <ac:spMk id="18" creationId="{8F523BED-F10F-0D11-7ADC-ABFDAFEA153C}"/>
          </ac:spMkLst>
        </pc:spChg>
        <pc:graphicFrameChg chg="mod">
          <ac:chgData name="Birdi, Amber" userId="47b082eb-cd59-4925-994b-b8462c63b10c" providerId="ADAL" clId="{749D7769-2BA5-4F24-9B08-59D33344DD5E}" dt="2024-07-16T13:37:17.547" v="473" actId="478"/>
          <ac:graphicFrameMkLst>
            <pc:docMk/>
            <pc:sldMk cId="3963125807" sldId="276"/>
            <ac:graphicFrameMk id="2" creationId="{8D272D2B-1BF0-4565-B1A4-700BCB50BFC5}"/>
          </ac:graphicFrameMkLst>
        </pc:graphicFrameChg>
      </pc:sldChg>
      <pc:sldChg chg="addSp delSp modSp add del mod">
        <pc:chgData name="Birdi, Amber" userId="47b082eb-cd59-4925-994b-b8462c63b10c" providerId="ADAL" clId="{749D7769-2BA5-4F24-9B08-59D33344DD5E}" dt="2024-07-16T11:01:08.114" v="349" actId="403"/>
        <pc:sldMkLst>
          <pc:docMk/>
          <pc:sldMk cId="2960610373" sldId="277"/>
        </pc:sldMkLst>
        <pc:spChg chg="mod">
          <ac:chgData name="Birdi, Amber" userId="47b082eb-cd59-4925-994b-b8462c63b10c" providerId="ADAL" clId="{749D7769-2BA5-4F24-9B08-59D33344DD5E}" dt="2024-07-16T11:01:08.114" v="349" actId="403"/>
          <ac:spMkLst>
            <pc:docMk/>
            <pc:sldMk cId="2960610373" sldId="277"/>
            <ac:spMk id="2" creationId="{8888B1EA-EDB5-B95C-5562-393FEA26A36D}"/>
          </ac:spMkLst>
        </pc:spChg>
        <pc:spChg chg="mod">
          <ac:chgData name="Birdi, Amber" userId="47b082eb-cd59-4925-994b-b8462c63b10c" providerId="ADAL" clId="{749D7769-2BA5-4F24-9B08-59D33344DD5E}" dt="2024-07-16T10:37:53.418" v="109" actId="948"/>
          <ac:spMkLst>
            <pc:docMk/>
            <pc:sldMk cId="2960610373" sldId="277"/>
            <ac:spMk id="3" creationId="{E0C79878-FE75-03D5-CC8D-B96C720215CF}"/>
          </ac:spMkLst>
        </pc:spChg>
        <pc:spChg chg="del">
          <ac:chgData name="Birdi, Amber" userId="47b082eb-cd59-4925-994b-b8462c63b10c" providerId="ADAL" clId="{749D7769-2BA5-4F24-9B08-59D33344DD5E}" dt="2024-07-16T10:37:07.617" v="100" actId="478"/>
          <ac:spMkLst>
            <pc:docMk/>
            <pc:sldMk cId="2960610373" sldId="277"/>
            <ac:spMk id="5" creationId="{F04D7F07-56D4-79FD-BA28-6D4715F5FF32}"/>
          </ac:spMkLst>
        </pc:spChg>
        <pc:spChg chg="add del mod">
          <ac:chgData name="Birdi, Amber" userId="47b082eb-cd59-4925-994b-b8462c63b10c" providerId="ADAL" clId="{749D7769-2BA5-4F24-9B08-59D33344DD5E}" dt="2024-07-16T10:37:29.529" v="104" actId="478"/>
          <ac:spMkLst>
            <pc:docMk/>
            <pc:sldMk cId="2960610373" sldId="277"/>
            <ac:spMk id="6" creationId="{B5B82F5A-B88C-EE57-F2D4-C2A792CAF97D}"/>
          </ac:spMkLst>
        </pc:spChg>
        <pc:spChg chg="del">
          <ac:chgData name="Birdi, Amber" userId="47b082eb-cd59-4925-994b-b8462c63b10c" providerId="ADAL" clId="{749D7769-2BA5-4F24-9B08-59D33344DD5E}" dt="2024-07-16T10:37:19.344" v="101" actId="478"/>
          <ac:spMkLst>
            <pc:docMk/>
            <pc:sldMk cId="2960610373" sldId="277"/>
            <ac:spMk id="7" creationId="{887B17A3-650D-766D-AD5D-2B6911E656BD}"/>
          </ac:spMkLst>
        </pc:spChg>
        <pc:spChg chg="add del mod">
          <ac:chgData name="Birdi, Amber" userId="47b082eb-cd59-4925-994b-b8462c63b10c" providerId="ADAL" clId="{749D7769-2BA5-4F24-9B08-59D33344DD5E}" dt="2024-07-16T10:37:22.360" v="103"/>
          <ac:spMkLst>
            <pc:docMk/>
            <pc:sldMk cId="2960610373" sldId="277"/>
            <ac:spMk id="8" creationId="{801CFA92-0F82-20C4-117B-DF858868551C}"/>
          </ac:spMkLst>
        </pc:spChg>
        <pc:spChg chg="add mod">
          <ac:chgData name="Birdi, Amber" userId="47b082eb-cd59-4925-994b-b8462c63b10c" providerId="ADAL" clId="{749D7769-2BA5-4F24-9B08-59D33344DD5E}" dt="2024-07-16T10:37:30.702" v="105"/>
          <ac:spMkLst>
            <pc:docMk/>
            <pc:sldMk cId="2960610373" sldId="277"/>
            <ac:spMk id="9" creationId="{63BCC07E-38B7-DBA2-AD25-AF5CD00D66B0}"/>
          </ac:spMkLst>
        </pc:spChg>
      </pc:sldChg>
      <pc:sldChg chg="addSp delSp modSp add mod modNotesTx">
        <pc:chgData name="Birdi, Amber" userId="47b082eb-cd59-4925-994b-b8462c63b10c" providerId="ADAL" clId="{749D7769-2BA5-4F24-9B08-59D33344DD5E}" dt="2024-07-16T13:38:25.829" v="485" actId="1037"/>
        <pc:sldMkLst>
          <pc:docMk/>
          <pc:sldMk cId="3625478843" sldId="284"/>
        </pc:sldMkLst>
        <pc:spChg chg="mod">
          <ac:chgData name="Birdi, Amber" userId="47b082eb-cd59-4925-994b-b8462c63b10c" providerId="ADAL" clId="{749D7769-2BA5-4F24-9B08-59D33344DD5E}" dt="2024-07-16T13:33:02.725" v="396" actId="20577"/>
          <ac:spMkLst>
            <pc:docMk/>
            <pc:sldMk cId="3625478843" sldId="284"/>
            <ac:spMk id="2" creationId="{7420CE17-E58B-3459-9122-05136F2C7C1A}"/>
          </ac:spMkLst>
        </pc:spChg>
        <pc:spChg chg="add del mod">
          <ac:chgData name="Birdi, Amber" userId="47b082eb-cd59-4925-994b-b8462c63b10c" providerId="ADAL" clId="{749D7769-2BA5-4F24-9B08-59D33344DD5E}" dt="2024-07-16T10:42:00.016" v="173" actId="478"/>
          <ac:spMkLst>
            <pc:docMk/>
            <pc:sldMk cId="3625478843" sldId="284"/>
            <ac:spMk id="4" creationId="{3B6287E4-4146-468B-692B-B244B36AE43E}"/>
          </ac:spMkLst>
        </pc:spChg>
        <pc:spChg chg="add mod">
          <ac:chgData name="Birdi, Amber" userId="47b082eb-cd59-4925-994b-b8462c63b10c" providerId="ADAL" clId="{749D7769-2BA5-4F24-9B08-59D33344DD5E}" dt="2024-07-16T10:42:04.219" v="175"/>
          <ac:spMkLst>
            <pc:docMk/>
            <pc:sldMk cId="3625478843" sldId="284"/>
            <ac:spMk id="5" creationId="{3B465559-1672-9E33-7428-2E54785DD84A}"/>
          </ac:spMkLst>
        </pc:spChg>
        <pc:spChg chg="del">
          <ac:chgData name="Birdi, Amber" userId="47b082eb-cd59-4925-994b-b8462c63b10c" providerId="ADAL" clId="{749D7769-2BA5-4F24-9B08-59D33344DD5E}" dt="2024-07-16T10:41:58.135" v="172" actId="478"/>
          <ac:spMkLst>
            <pc:docMk/>
            <pc:sldMk cId="3625478843" sldId="284"/>
            <ac:spMk id="7" creationId="{A5D27C5B-3625-E6CC-8C0A-08ED24447663}"/>
          </ac:spMkLst>
        </pc:spChg>
        <pc:spChg chg="del">
          <ac:chgData name="Birdi, Amber" userId="47b082eb-cd59-4925-994b-b8462c63b10c" providerId="ADAL" clId="{749D7769-2BA5-4F24-9B08-59D33344DD5E}" dt="2024-07-16T10:42:02.877" v="174" actId="478"/>
          <ac:spMkLst>
            <pc:docMk/>
            <pc:sldMk cId="3625478843" sldId="284"/>
            <ac:spMk id="8" creationId="{A4A67504-2FF8-3E66-672A-5C8B81B8A7C9}"/>
          </ac:spMkLst>
        </pc:spChg>
        <pc:spChg chg="add mod">
          <ac:chgData name="Birdi, Amber" userId="47b082eb-cd59-4925-994b-b8462c63b10c" providerId="ADAL" clId="{749D7769-2BA5-4F24-9B08-59D33344DD5E}" dt="2024-07-16T13:38:25.829" v="485" actId="1037"/>
          <ac:spMkLst>
            <pc:docMk/>
            <pc:sldMk cId="3625478843" sldId="284"/>
            <ac:spMk id="9" creationId="{B0BCC4EA-7B5C-C79A-9514-9D2576DE4F15}"/>
          </ac:spMkLst>
        </pc:spChg>
        <pc:spChg chg="del">
          <ac:chgData name="Birdi, Amber" userId="47b082eb-cd59-4925-994b-b8462c63b10c" providerId="ADAL" clId="{749D7769-2BA5-4F24-9B08-59D33344DD5E}" dt="2024-07-16T13:38:06.685" v="474" actId="478"/>
          <ac:spMkLst>
            <pc:docMk/>
            <pc:sldMk cId="3625478843" sldId="284"/>
            <ac:spMk id="13" creationId="{3236B3A0-B663-E366-4E28-7628E0ED0D67}"/>
          </ac:spMkLst>
        </pc:spChg>
        <pc:graphicFrameChg chg="mod">
          <ac:chgData name="Birdi, Amber" userId="47b082eb-cd59-4925-994b-b8462c63b10c" providerId="ADAL" clId="{749D7769-2BA5-4F24-9B08-59D33344DD5E}" dt="2024-07-16T10:42:08.455" v="176" actId="1076"/>
          <ac:graphicFrameMkLst>
            <pc:docMk/>
            <pc:sldMk cId="3625478843" sldId="284"/>
            <ac:graphicFrameMk id="11" creationId="{C9C46DEB-1415-1FD7-088B-36B1A28A31C4}"/>
          </ac:graphicFrameMkLst>
        </pc:graphicFrameChg>
        <pc:graphicFrameChg chg="mod">
          <ac:chgData name="Birdi, Amber" userId="47b082eb-cd59-4925-994b-b8462c63b10c" providerId="ADAL" clId="{749D7769-2BA5-4F24-9B08-59D33344DD5E}" dt="2024-07-16T10:42:17.386" v="179" actId="1076"/>
          <ac:graphicFrameMkLst>
            <pc:docMk/>
            <pc:sldMk cId="3625478843" sldId="284"/>
            <ac:graphicFrameMk id="12" creationId="{92A14E6E-0E8F-31EA-8917-BEB0D65F0DE8}"/>
          </ac:graphicFrameMkLst>
        </pc:graphicFrameChg>
      </pc:sldChg>
      <pc:sldChg chg="modSp add del mod">
        <pc:chgData name="Birdi, Amber" userId="47b082eb-cd59-4925-994b-b8462c63b10c" providerId="ADAL" clId="{749D7769-2BA5-4F24-9B08-59D33344DD5E}" dt="2024-07-16T10:31:47.801" v="36" actId="20577"/>
        <pc:sldMkLst>
          <pc:docMk/>
          <pc:sldMk cId="2724072112" sldId="291"/>
        </pc:sldMkLst>
        <pc:spChg chg="mod">
          <ac:chgData name="Birdi, Amber" userId="47b082eb-cd59-4925-994b-b8462c63b10c" providerId="ADAL" clId="{749D7769-2BA5-4F24-9B08-59D33344DD5E}" dt="2024-07-16T10:31:47.801" v="36" actId="20577"/>
          <ac:spMkLst>
            <pc:docMk/>
            <pc:sldMk cId="2724072112" sldId="291"/>
            <ac:spMk id="2" creationId="{1039F7E3-F68C-EAF3-0915-A4AA9A327F14}"/>
          </ac:spMkLst>
        </pc:spChg>
      </pc:sldChg>
      <pc:sldChg chg="addSp delSp modSp add del mod">
        <pc:chgData name="Birdi, Amber" userId="47b082eb-cd59-4925-994b-b8462c63b10c" providerId="ADAL" clId="{749D7769-2BA5-4F24-9B08-59D33344DD5E}" dt="2024-07-16T13:30:46.892" v="388" actId="47"/>
        <pc:sldMkLst>
          <pc:docMk/>
          <pc:sldMk cId="2272016689" sldId="292"/>
        </pc:sldMkLst>
        <pc:spChg chg="add mod">
          <ac:chgData name="Birdi, Amber" userId="47b082eb-cd59-4925-994b-b8462c63b10c" providerId="ADAL" clId="{749D7769-2BA5-4F24-9B08-59D33344DD5E}" dt="2024-07-16T10:40:06.151" v="129" actId="478"/>
          <ac:spMkLst>
            <pc:docMk/>
            <pc:sldMk cId="2272016689" sldId="292"/>
            <ac:spMk id="6" creationId="{020E058D-ED7D-1C15-B7AF-777D6D5BC5D9}"/>
          </ac:spMkLst>
        </pc:spChg>
        <pc:spChg chg="del">
          <ac:chgData name="Birdi, Amber" userId="47b082eb-cd59-4925-994b-b8462c63b10c" providerId="ADAL" clId="{749D7769-2BA5-4F24-9B08-59D33344DD5E}" dt="2024-07-16T10:40:06.151" v="129" actId="478"/>
          <ac:spMkLst>
            <pc:docMk/>
            <pc:sldMk cId="2272016689" sldId="292"/>
            <ac:spMk id="7" creationId="{A5D27C5B-3625-E6CC-8C0A-08ED24447663}"/>
          </ac:spMkLst>
        </pc:spChg>
        <pc:spChg chg="add mod">
          <ac:chgData name="Birdi, Amber" userId="47b082eb-cd59-4925-994b-b8462c63b10c" providerId="ADAL" clId="{749D7769-2BA5-4F24-9B08-59D33344DD5E}" dt="2024-07-16T10:40:06.423" v="130"/>
          <ac:spMkLst>
            <pc:docMk/>
            <pc:sldMk cId="2272016689" sldId="292"/>
            <ac:spMk id="8" creationId="{83BDC05C-2D02-D248-9B08-E04D9FF541B9}"/>
          </ac:spMkLst>
        </pc:spChg>
        <pc:spChg chg="del">
          <ac:chgData name="Birdi, Amber" userId="47b082eb-cd59-4925-994b-b8462c63b10c" providerId="ADAL" clId="{749D7769-2BA5-4F24-9B08-59D33344DD5E}" dt="2024-07-16T10:39:57.360" v="128" actId="478"/>
          <ac:spMkLst>
            <pc:docMk/>
            <pc:sldMk cId="2272016689" sldId="292"/>
            <ac:spMk id="10" creationId="{A4CBF151-D80F-AE07-1A5A-E12EEA03FA3D}"/>
          </ac:spMkLst>
        </pc:spChg>
        <pc:grpChg chg="mod">
          <ac:chgData name="Birdi, Amber" userId="47b082eb-cd59-4925-994b-b8462c63b10c" providerId="ADAL" clId="{749D7769-2BA5-4F24-9B08-59D33344DD5E}" dt="2024-07-16T10:39:55.902" v="127" actId="1076"/>
          <ac:grpSpMkLst>
            <pc:docMk/>
            <pc:sldMk cId="2272016689" sldId="292"/>
            <ac:grpSpMk id="3" creationId="{11583188-9DBD-DF35-7CB3-76C62AB9ABF0}"/>
          </ac:grpSpMkLst>
        </pc:grpChg>
      </pc:sldChg>
      <pc:sldChg chg="addSp delSp modSp add del mod">
        <pc:chgData name="Birdi, Amber" userId="47b082eb-cd59-4925-994b-b8462c63b10c" providerId="ADAL" clId="{749D7769-2BA5-4F24-9B08-59D33344DD5E}" dt="2024-07-16T13:36:46.298" v="446" actId="478"/>
        <pc:sldMkLst>
          <pc:docMk/>
          <pc:sldMk cId="944497705" sldId="303"/>
        </pc:sldMkLst>
        <pc:spChg chg="mod">
          <ac:chgData name="Birdi, Amber" userId="47b082eb-cd59-4925-994b-b8462c63b10c" providerId="ADAL" clId="{749D7769-2BA5-4F24-9B08-59D33344DD5E}" dt="2024-07-16T10:48:04.845" v="271" actId="403"/>
          <ac:spMkLst>
            <pc:docMk/>
            <pc:sldMk cId="944497705" sldId="303"/>
            <ac:spMk id="2" creationId="{7420CE17-E58B-3459-9122-05136F2C7C1A}"/>
          </ac:spMkLst>
        </pc:spChg>
        <pc:spChg chg="mod">
          <ac:chgData name="Birdi, Amber" userId="47b082eb-cd59-4925-994b-b8462c63b10c" providerId="ADAL" clId="{749D7769-2BA5-4F24-9B08-59D33344DD5E}" dt="2024-07-16T10:48:11.149" v="273" actId="1076"/>
          <ac:spMkLst>
            <pc:docMk/>
            <pc:sldMk cId="944497705" sldId="303"/>
            <ac:spMk id="3" creationId="{37F4A29F-AF07-C3DB-BE8D-293B8655B6DB}"/>
          </ac:spMkLst>
        </pc:spChg>
        <pc:spChg chg="del">
          <ac:chgData name="Birdi, Amber" userId="47b082eb-cd59-4925-994b-b8462c63b10c" providerId="ADAL" clId="{749D7769-2BA5-4F24-9B08-59D33344DD5E}" dt="2024-07-16T10:48:19.295" v="276" actId="478"/>
          <ac:spMkLst>
            <pc:docMk/>
            <pc:sldMk cId="944497705" sldId="303"/>
            <ac:spMk id="7" creationId="{A5D27C5B-3625-E6CC-8C0A-08ED24447663}"/>
          </ac:spMkLst>
        </pc:spChg>
        <pc:spChg chg="add del mod">
          <ac:chgData name="Birdi, Amber" userId="47b082eb-cd59-4925-994b-b8462c63b10c" providerId="ADAL" clId="{749D7769-2BA5-4F24-9B08-59D33344DD5E}" dt="2024-07-16T10:48:20.485" v="277" actId="478"/>
          <ac:spMkLst>
            <pc:docMk/>
            <pc:sldMk cId="944497705" sldId="303"/>
            <ac:spMk id="8" creationId="{1E64B32E-BAA4-274C-408A-C0C41F541218}"/>
          </ac:spMkLst>
        </pc:spChg>
        <pc:spChg chg="add mod">
          <ac:chgData name="Birdi, Amber" userId="47b082eb-cd59-4925-994b-b8462c63b10c" providerId="ADAL" clId="{749D7769-2BA5-4F24-9B08-59D33344DD5E}" dt="2024-07-16T10:48:23.221" v="279"/>
          <ac:spMkLst>
            <pc:docMk/>
            <pc:sldMk cId="944497705" sldId="303"/>
            <ac:spMk id="9" creationId="{EE2C2CDE-192F-162A-EBE7-0E6EBBBE4B76}"/>
          </ac:spMkLst>
        </pc:spChg>
        <pc:spChg chg="del">
          <ac:chgData name="Birdi, Amber" userId="47b082eb-cd59-4925-994b-b8462c63b10c" providerId="ADAL" clId="{749D7769-2BA5-4F24-9B08-59D33344DD5E}" dt="2024-07-16T10:48:21.488" v="278" actId="478"/>
          <ac:spMkLst>
            <pc:docMk/>
            <pc:sldMk cId="944497705" sldId="303"/>
            <ac:spMk id="11" creationId="{E06A830A-5649-7538-9365-B33C6E76E079}"/>
          </ac:spMkLst>
        </pc:spChg>
        <pc:graphicFrameChg chg="mod">
          <ac:chgData name="Birdi, Amber" userId="47b082eb-cd59-4925-994b-b8462c63b10c" providerId="ADAL" clId="{749D7769-2BA5-4F24-9B08-59D33344DD5E}" dt="2024-07-16T13:36:46.298" v="446" actId="478"/>
          <ac:graphicFrameMkLst>
            <pc:docMk/>
            <pc:sldMk cId="944497705" sldId="303"/>
            <ac:graphicFrameMk id="6" creationId="{EB49A078-C2D5-B43E-2A52-73D4146057A1}"/>
          </ac:graphicFrameMkLst>
        </pc:graphicFrameChg>
      </pc:sldChg>
      <pc:sldChg chg="del">
        <pc:chgData name="Birdi, Amber" userId="47b082eb-cd59-4925-994b-b8462c63b10c" providerId="ADAL" clId="{749D7769-2BA5-4F24-9B08-59D33344DD5E}" dt="2024-07-16T10:31:39.786" v="3" actId="47"/>
        <pc:sldMkLst>
          <pc:docMk/>
          <pc:sldMk cId="647301290" sldId="304"/>
        </pc:sldMkLst>
      </pc:sldChg>
      <pc:sldChg chg="addSp delSp modSp add mod">
        <pc:chgData name="Birdi, Amber" userId="47b082eb-cd59-4925-994b-b8462c63b10c" providerId="ADAL" clId="{749D7769-2BA5-4F24-9B08-59D33344DD5E}" dt="2024-07-16T13:37:07.101" v="472" actId="13926"/>
        <pc:sldMkLst>
          <pc:docMk/>
          <pc:sldMk cId="2195630824" sldId="304"/>
        </pc:sldMkLst>
        <pc:spChg chg="mod">
          <ac:chgData name="Birdi, Amber" userId="47b082eb-cd59-4925-994b-b8462c63b10c" providerId="ADAL" clId="{749D7769-2BA5-4F24-9B08-59D33344DD5E}" dt="2024-07-16T13:37:07.101" v="472" actId="13926"/>
          <ac:spMkLst>
            <pc:docMk/>
            <pc:sldMk cId="2195630824" sldId="304"/>
            <ac:spMk id="2" creationId="{464B49D8-2B31-96DC-D7BB-663D8FA777CE}"/>
          </ac:spMkLst>
        </pc:spChg>
        <pc:spChg chg="mod">
          <ac:chgData name="Birdi, Amber" userId="47b082eb-cd59-4925-994b-b8462c63b10c" providerId="ADAL" clId="{749D7769-2BA5-4F24-9B08-59D33344DD5E}" dt="2024-07-16T10:59:58.250" v="342" actId="403"/>
          <ac:spMkLst>
            <pc:docMk/>
            <pc:sldMk cId="2195630824" sldId="304"/>
            <ac:spMk id="3" creationId="{79028340-7675-5C34-C809-8FA7A1B7B245}"/>
          </ac:spMkLst>
        </pc:spChg>
        <pc:spChg chg="del">
          <ac:chgData name="Birdi, Amber" userId="47b082eb-cd59-4925-994b-b8462c63b10c" providerId="ADAL" clId="{749D7769-2BA5-4F24-9B08-59D33344DD5E}" dt="2024-07-16T10:48:45.704" v="281" actId="478"/>
          <ac:spMkLst>
            <pc:docMk/>
            <pc:sldMk cId="2195630824" sldId="304"/>
            <ac:spMk id="4" creationId="{234B0213-A913-42D0-8F40-665DBC932792}"/>
          </ac:spMkLst>
        </pc:spChg>
        <pc:spChg chg="del">
          <ac:chgData name="Birdi, Amber" userId="47b082eb-cd59-4925-994b-b8462c63b10c" providerId="ADAL" clId="{749D7769-2BA5-4F24-9B08-59D33344DD5E}" dt="2024-07-16T10:48:49.511" v="284" actId="478"/>
          <ac:spMkLst>
            <pc:docMk/>
            <pc:sldMk cId="2195630824" sldId="304"/>
            <ac:spMk id="6" creationId="{8F7DDF67-FB1B-FA4A-FF0E-B8A50057B503}"/>
          </ac:spMkLst>
        </pc:spChg>
        <pc:spChg chg="add del mod">
          <ac:chgData name="Birdi, Amber" userId="47b082eb-cd59-4925-994b-b8462c63b10c" providerId="ADAL" clId="{749D7769-2BA5-4F24-9B08-59D33344DD5E}" dt="2024-07-16T10:48:48.625" v="283" actId="478"/>
          <ac:spMkLst>
            <pc:docMk/>
            <pc:sldMk cId="2195630824" sldId="304"/>
            <ac:spMk id="7" creationId="{CE59F648-CED2-CA9F-FB34-1551A5D8F09A}"/>
          </ac:spMkLst>
        </pc:spChg>
        <pc:spChg chg="add mod">
          <ac:chgData name="Birdi, Amber" userId="47b082eb-cd59-4925-994b-b8462c63b10c" providerId="ADAL" clId="{749D7769-2BA5-4F24-9B08-59D33344DD5E}" dt="2024-07-16T10:48:46.188" v="282"/>
          <ac:spMkLst>
            <pc:docMk/>
            <pc:sldMk cId="2195630824" sldId="304"/>
            <ac:spMk id="9" creationId="{9589F671-EB1F-910D-DC74-BBE17ADD9138}"/>
          </ac:spMkLst>
        </pc:spChg>
        <pc:spChg chg="add del mod">
          <ac:chgData name="Birdi, Amber" userId="47b082eb-cd59-4925-994b-b8462c63b10c" providerId="ADAL" clId="{749D7769-2BA5-4F24-9B08-59D33344DD5E}" dt="2024-07-16T10:49:43.616" v="289" actId="478"/>
          <ac:spMkLst>
            <pc:docMk/>
            <pc:sldMk cId="2195630824" sldId="304"/>
            <ac:spMk id="11" creationId="{1AD2F24C-387C-99F0-6078-EB23BB9F2ABC}"/>
          </ac:spMkLst>
        </pc:spChg>
        <pc:spChg chg="add del mod">
          <ac:chgData name="Birdi, Amber" userId="47b082eb-cd59-4925-994b-b8462c63b10c" providerId="ADAL" clId="{749D7769-2BA5-4F24-9B08-59D33344DD5E}" dt="2024-07-16T10:49:46.393" v="291"/>
          <ac:spMkLst>
            <pc:docMk/>
            <pc:sldMk cId="2195630824" sldId="304"/>
            <ac:spMk id="12" creationId="{C58CE943-A2B5-722B-8077-C9D3D157E653}"/>
          </ac:spMkLst>
        </pc:spChg>
        <pc:spChg chg="add mod">
          <ac:chgData name="Birdi, Amber" userId="47b082eb-cd59-4925-994b-b8462c63b10c" providerId="ADAL" clId="{749D7769-2BA5-4F24-9B08-59D33344DD5E}" dt="2024-07-16T10:49:57.817" v="293" actId="1076"/>
          <ac:spMkLst>
            <pc:docMk/>
            <pc:sldMk cId="2195630824" sldId="304"/>
            <ac:spMk id="13" creationId="{41A65225-F922-7DEA-0BFC-69BEC22D004B}"/>
          </ac:spMkLst>
        </pc:spChg>
        <pc:picChg chg="del mod">
          <ac:chgData name="Birdi, Amber" userId="47b082eb-cd59-4925-994b-b8462c63b10c" providerId="ADAL" clId="{749D7769-2BA5-4F24-9B08-59D33344DD5E}" dt="2024-07-16T10:49:41.210" v="288" actId="478"/>
          <ac:picMkLst>
            <pc:docMk/>
            <pc:sldMk cId="2195630824" sldId="304"/>
            <ac:picMk id="8" creationId="{0616BA05-001A-AD26-62A3-CF31025D8839}"/>
          </ac:picMkLst>
        </pc:picChg>
      </pc:sldChg>
      <pc:sldChg chg="del">
        <pc:chgData name="Birdi, Amber" userId="47b082eb-cd59-4925-994b-b8462c63b10c" providerId="ADAL" clId="{749D7769-2BA5-4F24-9B08-59D33344DD5E}" dt="2024-07-16T10:31:39.818" v="4" actId="47"/>
        <pc:sldMkLst>
          <pc:docMk/>
          <pc:sldMk cId="289104148" sldId="305"/>
        </pc:sldMkLst>
      </pc:sldChg>
      <pc:sldChg chg="del">
        <pc:chgData name="Birdi, Amber" userId="47b082eb-cd59-4925-994b-b8462c63b10c" providerId="ADAL" clId="{749D7769-2BA5-4F24-9B08-59D33344DD5E}" dt="2024-07-16T10:31:39.885" v="6" actId="47"/>
        <pc:sldMkLst>
          <pc:docMk/>
          <pc:sldMk cId="2934591040" sldId="306"/>
        </pc:sldMkLst>
      </pc:sldChg>
      <pc:sldChg chg="del">
        <pc:chgData name="Birdi, Amber" userId="47b082eb-cd59-4925-994b-b8462c63b10c" providerId="ADAL" clId="{749D7769-2BA5-4F24-9B08-59D33344DD5E}" dt="2024-07-16T10:31:39.914" v="7" actId="47"/>
        <pc:sldMkLst>
          <pc:docMk/>
          <pc:sldMk cId="633445044" sldId="308"/>
        </pc:sldMkLst>
      </pc:sldChg>
      <pc:sldChg chg="del">
        <pc:chgData name="Birdi, Amber" userId="47b082eb-cd59-4925-994b-b8462c63b10c" providerId="ADAL" clId="{749D7769-2BA5-4F24-9B08-59D33344DD5E}" dt="2024-07-16T10:31:39.991" v="9" actId="47"/>
        <pc:sldMkLst>
          <pc:docMk/>
          <pc:sldMk cId="707651966" sldId="309"/>
        </pc:sldMkLst>
      </pc:sldChg>
      <pc:sldChg chg="del">
        <pc:chgData name="Birdi, Amber" userId="47b082eb-cd59-4925-994b-b8462c63b10c" providerId="ADAL" clId="{749D7769-2BA5-4F24-9B08-59D33344DD5E}" dt="2024-07-16T10:31:40.301" v="18" actId="47"/>
        <pc:sldMkLst>
          <pc:docMk/>
          <pc:sldMk cId="2751368254" sldId="311"/>
        </pc:sldMkLst>
      </pc:sldChg>
      <pc:sldChg chg="del">
        <pc:chgData name="Birdi, Amber" userId="47b082eb-cd59-4925-994b-b8462c63b10c" providerId="ADAL" clId="{749D7769-2BA5-4F24-9B08-59D33344DD5E}" dt="2024-07-16T10:31:41.699" v="24" actId="47"/>
        <pc:sldMkLst>
          <pc:docMk/>
          <pc:sldMk cId="2975670817" sldId="312"/>
        </pc:sldMkLst>
      </pc:sldChg>
      <pc:sldChg chg="del">
        <pc:chgData name="Birdi, Amber" userId="47b082eb-cd59-4925-994b-b8462c63b10c" providerId="ADAL" clId="{749D7769-2BA5-4F24-9B08-59D33344DD5E}" dt="2024-07-16T10:31:39.871" v="5" actId="47"/>
        <pc:sldMkLst>
          <pc:docMk/>
          <pc:sldMk cId="1355578878" sldId="313"/>
        </pc:sldMkLst>
      </pc:sldChg>
      <pc:sldChg chg="del">
        <pc:chgData name="Birdi, Amber" userId="47b082eb-cd59-4925-994b-b8462c63b10c" providerId="ADAL" clId="{749D7769-2BA5-4F24-9B08-59D33344DD5E}" dt="2024-07-16T10:31:39.956" v="8" actId="47"/>
        <pc:sldMkLst>
          <pc:docMk/>
          <pc:sldMk cId="3482830861" sldId="314"/>
        </pc:sldMkLst>
      </pc:sldChg>
      <pc:sldChg chg="del">
        <pc:chgData name="Birdi, Amber" userId="47b082eb-cd59-4925-994b-b8462c63b10c" providerId="ADAL" clId="{749D7769-2BA5-4F24-9B08-59D33344DD5E}" dt="2024-07-16T10:31:40.023" v="10" actId="47"/>
        <pc:sldMkLst>
          <pc:docMk/>
          <pc:sldMk cId="1033395802" sldId="315"/>
        </pc:sldMkLst>
      </pc:sldChg>
      <pc:sldChg chg="del">
        <pc:chgData name="Birdi, Amber" userId="47b082eb-cd59-4925-994b-b8462c63b10c" providerId="ADAL" clId="{749D7769-2BA5-4F24-9B08-59D33344DD5E}" dt="2024-07-16T10:31:41.061" v="19" actId="47"/>
        <pc:sldMkLst>
          <pc:docMk/>
          <pc:sldMk cId="2467608241" sldId="316"/>
        </pc:sldMkLst>
      </pc:sldChg>
      <pc:sldChg chg="del">
        <pc:chgData name="Birdi, Amber" userId="47b082eb-cd59-4925-994b-b8462c63b10c" providerId="ADAL" clId="{749D7769-2BA5-4F24-9B08-59D33344DD5E}" dt="2024-07-16T10:31:41.591" v="21" actId="47"/>
        <pc:sldMkLst>
          <pc:docMk/>
          <pc:sldMk cId="628247139" sldId="317"/>
        </pc:sldMkLst>
      </pc:sldChg>
      <pc:sldChg chg="addSp delSp modSp add del mod modNotesTx">
        <pc:chgData name="Birdi, Amber" userId="47b082eb-cd59-4925-994b-b8462c63b10c" providerId="ADAL" clId="{749D7769-2BA5-4F24-9B08-59D33344DD5E}" dt="2024-07-16T13:31:16.149" v="394" actId="20577"/>
        <pc:sldMkLst>
          <pc:docMk/>
          <pc:sldMk cId="163623956" sldId="318"/>
        </pc:sldMkLst>
        <pc:spChg chg="mod">
          <ac:chgData name="Birdi, Amber" userId="47b082eb-cd59-4925-994b-b8462c63b10c" providerId="ADAL" clId="{749D7769-2BA5-4F24-9B08-59D33344DD5E}" dt="2024-07-16T10:40:30.070" v="138" actId="14100"/>
          <ac:spMkLst>
            <pc:docMk/>
            <pc:sldMk cId="163623956" sldId="318"/>
            <ac:spMk id="2" creationId="{29FFF37B-DC72-A1DA-404D-762DA46938B2}"/>
          </ac:spMkLst>
        </pc:spChg>
        <pc:spChg chg="add mod">
          <ac:chgData name="Birdi, Amber" userId="47b082eb-cd59-4925-994b-b8462c63b10c" providerId="ADAL" clId="{749D7769-2BA5-4F24-9B08-59D33344DD5E}" dt="2024-07-16T10:40:42.303" v="142"/>
          <ac:spMkLst>
            <pc:docMk/>
            <pc:sldMk cId="163623956" sldId="318"/>
            <ac:spMk id="3" creationId="{0FFBA5CB-7E9D-8B3E-54C7-2CCCE7CD2629}"/>
          </ac:spMkLst>
        </pc:spChg>
        <pc:spChg chg="add del mod">
          <ac:chgData name="Birdi, Amber" userId="47b082eb-cd59-4925-994b-b8462c63b10c" providerId="ADAL" clId="{749D7769-2BA5-4F24-9B08-59D33344DD5E}" dt="2024-07-16T10:40:49.049" v="146"/>
          <ac:spMkLst>
            <pc:docMk/>
            <pc:sldMk cId="163623956" sldId="318"/>
            <ac:spMk id="4" creationId="{1526DE06-23DB-908D-C0CF-CC1EE4712CE5}"/>
          </ac:spMkLst>
        </pc:spChg>
        <pc:spChg chg="del">
          <ac:chgData name="Birdi, Amber" userId="47b082eb-cd59-4925-994b-b8462c63b10c" providerId="ADAL" clId="{749D7769-2BA5-4F24-9B08-59D33344DD5E}" dt="2024-07-16T10:40:39.813" v="140" actId="478"/>
          <ac:spMkLst>
            <pc:docMk/>
            <pc:sldMk cId="163623956" sldId="318"/>
            <ac:spMk id="6" creationId="{34EBB9B4-B026-565E-8DAE-D95A07081434}"/>
          </ac:spMkLst>
        </pc:spChg>
        <pc:spChg chg="del">
          <ac:chgData name="Birdi, Amber" userId="47b082eb-cd59-4925-994b-b8462c63b10c" providerId="ADAL" clId="{749D7769-2BA5-4F24-9B08-59D33344DD5E}" dt="2024-07-16T10:40:40.846" v="141" actId="478"/>
          <ac:spMkLst>
            <pc:docMk/>
            <pc:sldMk cId="163623956" sldId="318"/>
            <ac:spMk id="8" creationId="{981BBCBD-73DD-3002-EBF6-15F3C802C343}"/>
          </ac:spMkLst>
        </pc:spChg>
        <pc:spChg chg="mod">
          <ac:chgData name="Birdi, Amber" userId="47b082eb-cd59-4925-994b-b8462c63b10c" providerId="ADAL" clId="{749D7769-2BA5-4F24-9B08-59D33344DD5E}" dt="2024-07-16T10:40:57.862" v="149" actId="1076"/>
          <ac:spMkLst>
            <pc:docMk/>
            <pc:sldMk cId="163623956" sldId="318"/>
            <ac:spMk id="10" creationId="{F58C17E8-4A0C-067C-7E48-1AF02C2D60DA}"/>
          </ac:spMkLst>
        </pc:spChg>
        <pc:spChg chg="mod">
          <ac:chgData name="Birdi, Amber" userId="47b082eb-cd59-4925-994b-b8462c63b10c" providerId="ADAL" clId="{749D7769-2BA5-4F24-9B08-59D33344DD5E}" dt="2024-07-16T10:40:50.558" v="147" actId="113"/>
          <ac:spMkLst>
            <pc:docMk/>
            <pc:sldMk cId="163623956" sldId="318"/>
            <ac:spMk id="12" creationId="{6AD371B1-6615-7047-4D34-9B427C80D2D8}"/>
          </ac:spMkLst>
        </pc:spChg>
        <pc:spChg chg="del">
          <ac:chgData name="Birdi, Amber" userId="47b082eb-cd59-4925-994b-b8462c63b10c" providerId="ADAL" clId="{749D7769-2BA5-4F24-9B08-59D33344DD5E}" dt="2024-07-16T10:40:33.158" v="139" actId="478"/>
          <ac:spMkLst>
            <pc:docMk/>
            <pc:sldMk cId="163623956" sldId="318"/>
            <ac:spMk id="13" creationId="{0FC43984-B2B1-C70D-0101-C766E2A2A94F}"/>
          </ac:spMkLst>
        </pc:spChg>
        <pc:graphicFrameChg chg="mod">
          <ac:chgData name="Birdi, Amber" userId="47b082eb-cd59-4925-994b-b8462c63b10c" providerId="ADAL" clId="{749D7769-2BA5-4F24-9B08-59D33344DD5E}" dt="2024-07-16T10:41:05.185" v="151" actId="1076"/>
          <ac:graphicFrameMkLst>
            <pc:docMk/>
            <pc:sldMk cId="163623956" sldId="318"/>
            <ac:graphicFrameMk id="9" creationId="{CA961A7E-7541-5201-A2E5-1E3412CA6FEC}"/>
          </ac:graphicFrameMkLst>
        </pc:graphicFrameChg>
        <pc:graphicFrameChg chg="mod">
          <ac:chgData name="Birdi, Amber" userId="47b082eb-cd59-4925-994b-b8462c63b10c" providerId="ADAL" clId="{749D7769-2BA5-4F24-9B08-59D33344DD5E}" dt="2024-07-16T10:41:01.819" v="150" actId="1076"/>
          <ac:graphicFrameMkLst>
            <pc:docMk/>
            <pc:sldMk cId="163623956" sldId="318"/>
            <ac:graphicFrameMk id="11" creationId="{1335897E-2F5F-A5FC-0679-8D77039F8B2A}"/>
          </ac:graphicFrameMkLst>
        </pc:graphicFrameChg>
      </pc:sldChg>
      <pc:sldChg chg="del">
        <pc:chgData name="Birdi, Amber" userId="47b082eb-cd59-4925-994b-b8462c63b10c" providerId="ADAL" clId="{749D7769-2BA5-4F24-9B08-59D33344DD5E}" dt="2024-07-16T10:31:41.650" v="22" actId="47"/>
        <pc:sldMkLst>
          <pc:docMk/>
          <pc:sldMk cId="802547420" sldId="319"/>
        </pc:sldMkLst>
      </pc:sldChg>
      <pc:sldChg chg="del">
        <pc:chgData name="Birdi, Amber" userId="47b082eb-cd59-4925-994b-b8462c63b10c" providerId="ADAL" clId="{749D7769-2BA5-4F24-9B08-59D33344DD5E}" dt="2024-07-16T10:31:41.560" v="20" actId="47"/>
        <pc:sldMkLst>
          <pc:docMk/>
          <pc:sldMk cId="3932879691" sldId="320"/>
        </pc:sldMkLst>
      </pc:sldChg>
      <pc:sldChg chg="del">
        <pc:chgData name="Birdi, Amber" userId="47b082eb-cd59-4925-994b-b8462c63b10c" providerId="ADAL" clId="{749D7769-2BA5-4F24-9B08-59D33344DD5E}" dt="2024-07-16T10:31:41.663" v="23" actId="47"/>
        <pc:sldMkLst>
          <pc:docMk/>
          <pc:sldMk cId="3586017504" sldId="321"/>
        </pc:sldMkLst>
      </pc:sldChg>
      <pc:sldChg chg="del">
        <pc:chgData name="Birdi, Amber" userId="47b082eb-cd59-4925-994b-b8462c63b10c" providerId="ADAL" clId="{749D7769-2BA5-4F24-9B08-59D33344DD5E}" dt="2024-07-16T10:31:40.171" v="14" actId="47"/>
        <pc:sldMkLst>
          <pc:docMk/>
          <pc:sldMk cId="4103972778" sldId="322"/>
        </pc:sldMkLst>
      </pc:sldChg>
      <pc:sldChg chg="del">
        <pc:chgData name="Birdi, Amber" userId="47b082eb-cd59-4925-994b-b8462c63b10c" providerId="ADAL" clId="{749D7769-2BA5-4F24-9B08-59D33344DD5E}" dt="2024-07-16T10:31:40.197" v="15" actId="47"/>
        <pc:sldMkLst>
          <pc:docMk/>
          <pc:sldMk cId="915473055" sldId="323"/>
        </pc:sldMkLst>
      </pc:sldChg>
      <pc:sldChg chg="addSp delSp modSp add del mod modNotesTx">
        <pc:chgData name="Birdi, Amber" userId="47b082eb-cd59-4925-994b-b8462c63b10c" providerId="ADAL" clId="{749D7769-2BA5-4F24-9B08-59D33344DD5E}" dt="2024-07-16T13:32:08.472" v="395" actId="20577"/>
        <pc:sldMkLst>
          <pc:docMk/>
          <pc:sldMk cId="2815152375" sldId="326"/>
        </pc:sldMkLst>
        <pc:spChg chg="mod">
          <ac:chgData name="Birdi, Amber" userId="47b082eb-cd59-4925-994b-b8462c63b10c" providerId="ADAL" clId="{749D7769-2BA5-4F24-9B08-59D33344DD5E}" dt="2024-07-16T10:41:18.698" v="155" actId="403"/>
          <ac:spMkLst>
            <pc:docMk/>
            <pc:sldMk cId="2815152375" sldId="326"/>
            <ac:spMk id="2" creationId="{FCA33A0F-450E-4BFF-EB46-54E30747EAAE}"/>
          </ac:spMkLst>
        </pc:spChg>
        <pc:spChg chg="del">
          <ac:chgData name="Birdi, Amber" userId="47b082eb-cd59-4925-994b-b8462c63b10c" providerId="ADAL" clId="{749D7769-2BA5-4F24-9B08-59D33344DD5E}" dt="2024-07-16T10:41:23.538" v="157" actId="478"/>
          <ac:spMkLst>
            <pc:docMk/>
            <pc:sldMk cId="2815152375" sldId="326"/>
            <ac:spMk id="3" creationId="{13D93BE4-AB71-B54B-8EC0-A0CEC59694DA}"/>
          </ac:spMkLst>
        </pc:spChg>
        <pc:spChg chg="del">
          <ac:chgData name="Birdi, Amber" userId="47b082eb-cd59-4925-994b-b8462c63b10c" providerId="ADAL" clId="{749D7769-2BA5-4F24-9B08-59D33344DD5E}" dt="2024-07-16T10:41:21.784" v="156" actId="478"/>
          <ac:spMkLst>
            <pc:docMk/>
            <pc:sldMk cId="2815152375" sldId="326"/>
            <ac:spMk id="4" creationId="{79A7A8F2-F921-ADEE-85F8-5BBDD2F72ADB}"/>
          </ac:spMkLst>
        </pc:spChg>
        <pc:spChg chg="del">
          <ac:chgData name="Birdi, Amber" userId="47b082eb-cd59-4925-994b-b8462c63b10c" providerId="ADAL" clId="{749D7769-2BA5-4F24-9B08-59D33344DD5E}" dt="2024-07-16T10:41:24.454" v="158" actId="478"/>
          <ac:spMkLst>
            <pc:docMk/>
            <pc:sldMk cId="2815152375" sldId="326"/>
            <ac:spMk id="5" creationId="{AB5FDFEE-9116-48DC-EE9F-64EEF2CCD341}"/>
          </ac:spMkLst>
        </pc:spChg>
        <pc:spChg chg="add mod">
          <ac:chgData name="Birdi, Amber" userId="47b082eb-cd59-4925-994b-b8462c63b10c" providerId="ADAL" clId="{749D7769-2BA5-4F24-9B08-59D33344DD5E}" dt="2024-07-16T10:41:25.554" v="159"/>
          <ac:spMkLst>
            <pc:docMk/>
            <pc:sldMk cId="2815152375" sldId="326"/>
            <ac:spMk id="7" creationId="{3A30965A-1B71-7C28-AE85-7719C727A24E}"/>
          </ac:spMkLst>
        </pc:spChg>
        <pc:graphicFrameChg chg="mod">
          <ac:chgData name="Birdi, Amber" userId="47b082eb-cd59-4925-994b-b8462c63b10c" providerId="ADAL" clId="{749D7769-2BA5-4F24-9B08-59D33344DD5E}" dt="2024-07-16T10:41:15.291" v="153" actId="14100"/>
          <ac:graphicFrameMkLst>
            <pc:docMk/>
            <pc:sldMk cId="2815152375" sldId="326"/>
            <ac:graphicFrameMk id="6" creationId="{974D96A6-A7CD-FF8F-AB4F-0269645350B3}"/>
          </ac:graphicFrameMkLst>
        </pc:graphicFrameChg>
      </pc:sldChg>
      <pc:sldChg chg="del">
        <pc:chgData name="Birdi, Amber" userId="47b082eb-cd59-4925-994b-b8462c63b10c" providerId="ADAL" clId="{749D7769-2BA5-4F24-9B08-59D33344DD5E}" dt="2024-07-16T10:31:40.086" v="12" actId="47"/>
        <pc:sldMkLst>
          <pc:docMk/>
          <pc:sldMk cId="506731975" sldId="327"/>
        </pc:sldMkLst>
      </pc:sldChg>
      <pc:sldChg chg="del">
        <pc:chgData name="Birdi, Amber" userId="47b082eb-cd59-4925-994b-b8462c63b10c" providerId="ADAL" clId="{749D7769-2BA5-4F24-9B08-59D33344DD5E}" dt="2024-07-16T10:31:40.123" v="13" actId="47"/>
        <pc:sldMkLst>
          <pc:docMk/>
          <pc:sldMk cId="2518430441" sldId="328"/>
        </pc:sldMkLst>
      </pc:sldChg>
      <pc:sldChg chg="del">
        <pc:chgData name="Birdi, Amber" userId="47b082eb-cd59-4925-994b-b8462c63b10c" providerId="ADAL" clId="{749D7769-2BA5-4F24-9B08-59D33344DD5E}" dt="2024-07-16T10:31:40.235" v="16" actId="47"/>
        <pc:sldMkLst>
          <pc:docMk/>
          <pc:sldMk cId="3658087535" sldId="329"/>
        </pc:sldMkLst>
      </pc:sldChg>
      <pc:sldChg chg="addSp delSp modSp add del mod">
        <pc:chgData name="Birdi, Amber" userId="47b082eb-cd59-4925-994b-b8462c63b10c" providerId="ADAL" clId="{749D7769-2BA5-4F24-9B08-59D33344DD5E}" dt="2024-07-16T10:41:50.909" v="171"/>
        <pc:sldMkLst>
          <pc:docMk/>
          <pc:sldMk cId="3612604484" sldId="330"/>
        </pc:sldMkLst>
        <pc:spChg chg="del">
          <ac:chgData name="Birdi, Amber" userId="47b082eb-cd59-4925-994b-b8462c63b10c" providerId="ADAL" clId="{749D7769-2BA5-4F24-9B08-59D33344DD5E}" dt="2024-07-16T10:41:48.375" v="169" actId="478"/>
          <ac:spMkLst>
            <pc:docMk/>
            <pc:sldMk cId="3612604484" sldId="330"/>
            <ac:spMk id="2" creationId="{0263B198-2971-2CB9-4EF4-D604609A46C5}"/>
          </ac:spMkLst>
        </pc:spChg>
        <pc:spChg chg="add mod">
          <ac:chgData name="Birdi, Amber" userId="47b082eb-cd59-4925-994b-b8462c63b10c" providerId="ADAL" clId="{749D7769-2BA5-4F24-9B08-59D33344DD5E}" dt="2024-07-16T10:41:50.909" v="171"/>
          <ac:spMkLst>
            <pc:docMk/>
            <pc:sldMk cId="3612604484" sldId="330"/>
            <ac:spMk id="3" creationId="{E0EDD568-6B59-7D38-0BF5-6426BC74E048}"/>
          </ac:spMkLst>
        </pc:spChg>
        <pc:spChg chg="del">
          <ac:chgData name="Birdi, Amber" userId="47b082eb-cd59-4925-994b-b8462c63b10c" providerId="ADAL" clId="{749D7769-2BA5-4F24-9B08-59D33344DD5E}" dt="2024-07-16T10:41:45.645" v="168" actId="478"/>
          <ac:spMkLst>
            <pc:docMk/>
            <pc:sldMk cId="3612604484" sldId="330"/>
            <ac:spMk id="15" creationId="{6DCB4209-CE98-20B0-1C7E-0CF4F4836704}"/>
          </ac:spMkLst>
        </pc:spChg>
        <pc:spChg chg="del">
          <ac:chgData name="Birdi, Amber" userId="47b082eb-cd59-4925-994b-b8462c63b10c" providerId="ADAL" clId="{749D7769-2BA5-4F24-9B08-59D33344DD5E}" dt="2024-07-16T10:41:49.477" v="170" actId="478"/>
          <ac:spMkLst>
            <pc:docMk/>
            <pc:sldMk cId="3612604484" sldId="330"/>
            <ac:spMk id="16" creationId="{19DE6D52-98C6-765E-6C3A-F951F61B61B8}"/>
          </ac:spMkLst>
        </pc:spChg>
      </pc:sldChg>
      <pc:sldChg chg="addSp delSp modSp add mod">
        <pc:chgData name="Birdi, Amber" userId="47b082eb-cd59-4925-994b-b8462c63b10c" providerId="ADAL" clId="{749D7769-2BA5-4F24-9B08-59D33344DD5E}" dt="2024-07-16T13:35:53.171" v="436" actId="1076"/>
        <pc:sldMkLst>
          <pc:docMk/>
          <pc:sldMk cId="4121390644" sldId="331"/>
        </pc:sldMkLst>
        <pc:spChg chg="mod">
          <ac:chgData name="Birdi, Amber" userId="47b082eb-cd59-4925-994b-b8462c63b10c" providerId="ADAL" clId="{749D7769-2BA5-4F24-9B08-59D33344DD5E}" dt="2024-07-16T10:59:02.562" v="339" actId="14100"/>
          <ac:spMkLst>
            <pc:docMk/>
            <pc:sldMk cId="4121390644" sldId="331"/>
            <ac:spMk id="2" creationId="{51FD1B06-6E85-B5E3-2F4E-448C54C2466E}"/>
          </ac:spMkLst>
        </pc:spChg>
        <pc:spChg chg="del">
          <ac:chgData name="Birdi, Amber" userId="47b082eb-cd59-4925-994b-b8462c63b10c" providerId="ADAL" clId="{749D7769-2BA5-4F24-9B08-59D33344DD5E}" dt="2024-07-16T10:46:08.558" v="242" actId="478"/>
          <ac:spMkLst>
            <pc:docMk/>
            <pc:sldMk cId="4121390644" sldId="331"/>
            <ac:spMk id="3" creationId="{E84B2300-9EC5-A4D3-32A4-C7DB574C30B5}"/>
          </ac:spMkLst>
        </pc:spChg>
        <pc:spChg chg="add mod">
          <ac:chgData name="Birdi, Amber" userId="47b082eb-cd59-4925-994b-b8462c63b10c" providerId="ADAL" clId="{749D7769-2BA5-4F24-9B08-59D33344DD5E}" dt="2024-07-16T10:46:17.879" v="245"/>
          <ac:spMkLst>
            <pc:docMk/>
            <pc:sldMk cId="4121390644" sldId="331"/>
            <ac:spMk id="4" creationId="{80ADBA64-96AF-C6C8-716F-281EB84C26B2}"/>
          </ac:spMkLst>
        </pc:spChg>
        <pc:spChg chg="del">
          <ac:chgData name="Birdi, Amber" userId="47b082eb-cd59-4925-994b-b8462c63b10c" providerId="ADAL" clId="{749D7769-2BA5-4F24-9B08-59D33344DD5E}" dt="2024-07-16T13:35:45.394" v="431" actId="478"/>
          <ac:spMkLst>
            <pc:docMk/>
            <pc:sldMk cId="4121390644" sldId="331"/>
            <ac:spMk id="5" creationId="{F9856AB0-8567-2CD5-1866-C9316906F5C9}"/>
          </ac:spMkLst>
        </pc:spChg>
        <pc:spChg chg="del">
          <ac:chgData name="Birdi, Amber" userId="47b082eb-cd59-4925-994b-b8462c63b10c" providerId="ADAL" clId="{749D7769-2BA5-4F24-9B08-59D33344DD5E}" dt="2024-07-16T10:46:09.318" v="243" actId="478"/>
          <ac:spMkLst>
            <pc:docMk/>
            <pc:sldMk cId="4121390644" sldId="331"/>
            <ac:spMk id="6" creationId="{77BF6304-6697-05C7-017A-0F3F607BB503}"/>
          </ac:spMkLst>
        </pc:spChg>
        <pc:spChg chg="del">
          <ac:chgData name="Birdi, Amber" userId="47b082eb-cd59-4925-994b-b8462c63b10c" providerId="ADAL" clId="{749D7769-2BA5-4F24-9B08-59D33344DD5E}" dt="2024-07-16T10:46:10.511" v="244" actId="478"/>
          <ac:spMkLst>
            <pc:docMk/>
            <pc:sldMk cId="4121390644" sldId="331"/>
            <ac:spMk id="8" creationId="{EE6E91D2-B94D-2655-FB65-EB366E4BF7D1}"/>
          </ac:spMkLst>
        </pc:spChg>
        <pc:spChg chg="add mod">
          <ac:chgData name="Birdi, Amber" userId="47b082eb-cd59-4925-994b-b8462c63b10c" providerId="ADAL" clId="{749D7769-2BA5-4F24-9B08-59D33344DD5E}" dt="2024-07-16T13:35:53.171" v="436" actId="1076"/>
          <ac:spMkLst>
            <pc:docMk/>
            <pc:sldMk cId="4121390644" sldId="331"/>
            <ac:spMk id="11" creationId="{FA24ACBA-95DB-EC9E-A2BF-09316FC5A126}"/>
          </ac:spMkLst>
        </pc:spChg>
        <pc:spChg chg="mod">
          <ac:chgData name="Birdi, Amber" userId="47b082eb-cd59-4925-994b-b8462c63b10c" providerId="ADAL" clId="{749D7769-2BA5-4F24-9B08-59D33344DD5E}" dt="2024-07-16T10:45:57.546" v="237" actId="1076"/>
          <ac:spMkLst>
            <pc:docMk/>
            <pc:sldMk cId="4121390644" sldId="331"/>
            <ac:spMk id="16" creationId="{2581E9EC-49EF-FBED-C9C8-441BC252E28E}"/>
          </ac:spMkLst>
        </pc:spChg>
        <pc:graphicFrameChg chg="mod">
          <ac:chgData name="Birdi, Amber" userId="47b082eb-cd59-4925-994b-b8462c63b10c" providerId="ADAL" clId="{749D7769-2BA5-4F24-9B08-59D33344DD5E}" dt="2024-07-16T10:46:01.187" v="238" actId="1076"/>
          <ac:graphicFrameMkLst>
            <pc:docMk/>
            <pc:sldMk cId="4121390644" sldId="331"/>
            <ac:graphicFrameMk id="17" creationId="{F63CEFB1-EB22-1570-8950-B885137114E0}"/>
          </ac:graphicFrameMkLst>
        </pc:graphicFrameChg>
        <pc:picChg chg="mod">
          <ac:chgData name="Birdi, Amber" userId="47b082eb-cd59-4925-994b-b8462c63b10c" providerId="ADAL" clId="{749D7769-2BA5-4F24-9B08-59D33344DD5E}" dt="2024-07-16T10:46:06.199" v="241" actId="1076"/>
          <ac:picMkLst>
            <pc:docMk/>
            <pc:sldMk cId="4121390644" sldId="331"/>
            <ac:picMk id="7" creationId="{C045F693-0DB4-4FB4-D2D0-C4C6AD9E64F0}"/>
          </ac:picMkLst>
        </pc:picChg>
        <pc:picChg chg="mod">
          <ac:chgData name="Birdi, Amber" userId="47b082eb-cd59-4925-994b-b8462c63b10c" providerId="ADAL" clId="{749D7769-2BA5-4F24-9B08-59D33344DD5E}" dt="2024-07-16T10:59:11.858" v="340" actId="207"/>
          <ac:picMkLst>
            <pc:docMk/>
            <pc:sldMk cId="4121390644" sldId="331"/>
            <ac:picMk id="10" creationId="{C546C682-D5CE-80DA-42AF-C0AD1573E8D6}"/>
          </ac:picMkLst>
        </pc:picChg>
        <pc:picChg chg="mod">
          <ac:chgData name="Birdi, Amber" userId="47b082eb-cd59-4925-994b-b8462c63b10c" providerId="ADAL" clId="{749D7769-2BA5-4F24-9B08-59D33344DD5E}" dt="2024-07-16T10:46:05.148" v="240" actId="1076"/>
          <ac:picMkLst>
            <pc:docMk/>
            <pc:sldMk cId="4121390644" sldId="331"/>
            <ac:picMk id="12" creationId="{5B7CDFF9-8D81-D972-989E-3E2076C0DCBC}"/>
          </ac:picMkLst>
        </pc:picChg>
      </pc:sldChg>
      <pc:sldChg chg="addSp delSp modSp add mod">
        <pc:chgData name="Birdi, Amber" userId="47b082eb-cd59-4925-994b-b8462c63b10c" providerId="ADAL" clId="{749D7769-2BA5-4F24-9B08-59D33344DD5E}" dt="2024-07-16T13:30:54.932" v="392" actId="20577"/>
        <pc:sldMkLst>
          <pc:docMk/>
          <pc:sldMk cId="3833493063" sldId="332"/>
        </pc:sldMkLst>
        <pc:spChg chg="del">
          <ac:chgData name="Birdi, Amber" userId="47b082eb-cd59-4925-994b-b8462c63b10c" providerId="ADAL" clId="{749D7769-2BA5-4F24-9B08-59D33344DD5E}" dt="2024-07-16T10:40:19.134" v="133" actId="478"/>
          <ac:spMkLst>
            <pc:docMk/>
            <pc:sldMk cId="3833493063" sldId="332"/>
            <ac:spMk id="2" creationId="{D95F1C76-0764-7248-13F5-47DD9179AB6E}"/>
          </ac:spMkLst>
        </pc:spChg>
        <pc:spChg chg="add mod">
          <ac:chgData name="Birdi, Amber" userId="47b082eb-cd59-4925-994b-b8462c63b10c" providerId="ADAL" clId="{749D7769-2BA5-4F24-9B08-59D33344DD5E}" dt="2024-07-16T10:40:19.674" v="134"/>
          <ac:spMkLst>
            <pc:docMk/>
            <pc:sldMk cId="3833493063" sldId="332"/>
            <ac:spMk id="3" creationId="{F8C09FCA-FE81-D45B-DF9C-70F7918D9EC8}"/>
          </ac:spMkLst>
        </pc:spChg>
        <pc:spChg chg="mod">
          <ac:chgData name="Birdi, Amber" userId="47b082eb-cd59-4925-994b-b8462c63b10c" providerId="ADAL" clId="{749D7769-2BA5-4F24-9B08-59D33344DD5E}" dt="2024-07-16T13:30:54.932" v="392" actId="20577"/>
          <ac:spMkLst>
            <pc:docMk/>
            <pc:sldMk cId="3833493063" sldId="332"/>
            <ac:spMk id="7" creationId="{17DDD5BA-B183-26EC-90B5-B0714290ACB9}"/>
          </ac:spMkLst>
        </pc:spChg>
        <pc:spChg chg="mod">
          <ac:chgData name="Birdi, Amber" userId="47b082eb-cd59-4925-994b-b8462c63b10c" providerId="ADAL" clId="{749D7769-2BA5-4F24-9B08-59D33344DD5E}" dt="2024-07-16T10:40:16.397" v="132" actId="1076"/>
          <ac:spMkLst>
            <pc:docMk/>
            <pc:sldMk cId="3833493063" sldId="332"/>
            <ac:spMk id="12" creationId="{DD50BE14-6E17-252C-BCD3-FBE7BC046EF0}"/>
          </ac:spMkLst>
        </pc:spChg>
        <pc:graphicFrameChg chg="mod">
          <ac:chgData name="Birdi, Amber" userId="47b082eb-cd59-4925-994b-b8462c63b10c" providerId="ADAL" clId="{749D7769-2BA5-4F24-9B08-59D33344DD5E}" dt="2024-07-16T10:40:13.147" v="131" actId="14100"/>
          <ac:graphicFrameMkLst>
            <pc:docMk/>
            <pc:sldMk cId="3833493063" sldId="332"/>
            <ac:graphicFrameMk id="11" creationId="{AC23950E-E3AC-FF2F-8687-4A9A70383295}"/>
          </ac:graphicFrameMkLst>
        </pc:graphicFrameChg>
      </pc:sldChg>
      <pc:sldChg chg="addSp delSp modSp add mod">
        <pc:chgData name="Birdi, Amber" userId="47b082eb-cd59-4925-994b-b8462c63b10c" providerId="ADAL" clId="{749D7769-2BA5-4F24-9B08-59D33344DD5E}" dt="2024-07-16T13:33:56.824" v="430" actId="20577"/>
        <pc:sldMkLst>
          <pc:docMk/>
          <pc:sldMk cId="3875663105" sldId="333"/>
        </pc:sldMkLst>
        <pc:spChg chg="mod">
          <ac:chgData name="Birdi, Amber" userId="47b082eb-cd59-4925-994b-b8462c63b10c" providerId="ADAL" clId="{749D7769-2BA5-4F24-9B08-59D33344DD5E}" dt="2024-07-16T13:33:56.824" v="430" actId="20577"/>
          <ac:spMkLst>
            <pc:docMk/>
            <pc:sldMk cId="3875663105" sldId="333"/>
            <ac:spMk id="2" creationId="{1147A74B-5339-3423-053C-86D08563BC9F}"/>
          </ac:spMkLst>
        </pc:spChg>
        <pc:spChg chg="mod">
          <ac:chgData name="Birdi, Amber" userId="47b082eb-cd59-4925-994b-b8462c63b10c" providerId="ADAL" clId="{749D7769-2BA5-4F24-9B08-59D33344DD5E}" dt="2024-07-16T10:42:38.037" v="188" actId="403"/>
          <ac:spMkLst>
            <pc:docMk/>
            <pc:sldMk cId="3875663105" sldId="333"/>
            <ac:spMk id="3" creationId="{779E9CC1-80B3-A5E2-CD30-60FF675C6B7A}"/>
          </ac:spMkLst>
        </pc:spChg>
        <pc:spChg chg="del">
          <ac:chgData name="Birdi, Amber" userId="47b082eb-cd59-4925-994b-b8462c63b10c" providerId="ADAL" clId="{749D7769-2BA5-4F24-9B08-59D33344DD5E}" dt="2024-07-16T10:42:31.566" v="183" actId="478"/>
          <ac:spMkLst>
            <pc:docMk/>
            <pc:sldMk cId="3875663105" sldId="333"/>
            <ac:spMk id="4" creationId="{3787A9FA-1C27-E63E-22C3-5666DE078EF9}"/>
          </ac:spMkLst>
        </pc:spChg>
        <pc:spChg chg="add mod">
          <ac:chgData name="Birdi, Amber" userId="47b082eb-cd59-4925-994b-b8462c63b10c" providerId="ADAL" clId="{749D7769-2BA5-4F24-9B08-59D33344DD5E}" dt="2024-07-16T10:42:35.859" v="186"/>
          <ac:spMkLst>
            <pc:docMk/>
            <pc:sldMk cId="3875663105" sldId="333"/>
            <ac:spMk id="5" creationId="{F6B27396-7EF5-CCEA-AE4A-990FEFCAD0BF}"/>
          </ac:spMkLst>
        </pc:spChg>
        <pc:spChg chg="del">
          <ac:chgData name="Birdi, Amber" userId="47b082eb-cd59-4925-994b-b8462c63b10c" providerId="ADAL" clId="{749D7769-2BA5-4F24-9B08-59D33344DD5E}" dt="2024-07-16T10:42:34.695" v="185" actId="478"/>
          <ac:spMkLst>
            <pc:docMk/>
            <pc:sldMk cId="3875663105" sldId="333"/>
            <ac:spMk id="6" creationId="{9F9097F2-5226-3E27-72B2-B265B73C1154}"/>
          </ac:spMkLst>
        </pc:spChg>
        <pc:spChg chg="del">
          <ac:chgData name="Birdi, Amber" userId="47b082eb-cd59-4925-994b-b8462c63b10c" providerId="ADAL" clId="{749D7769-2BA5-4F24-9B08-59D33344DD5E}" dt="2024-07-16T10:43:27.557" v="194" actId="478"/>
          <ac:spMkLst>
            <pc:docMk/>
            <pc:sldMk cId="3875663105" sldId="333"/>
            <ac:spMk id="7" creationId="{68AF7FA1-8DA9-46A5-F6CB-609894337229}"/>
          </ac:spMkLst>
        </pc:spChg>
        <pc:spChg chg="add mod">
          <ac:chgData name="Birdi, Amber" userId="47b082eb-cd59-4925-994b-b8462c63b10c" providerId="ADAL" clId="{749D7769-2BA5-4F24-9B08-59D33344DD5E}" dt="2024-07-16T10:50:44.290" v="298" actId="1076"/>
          <ac:spMkLst>
            <pc:docMk/>
            <pc:sldMk cId="3875663105" sldId="333"/>
            <ac:spMk id="9" creationId="{41A65225-F922-7DEA-0BFC-69BEC22D004B}"/>
          </ac:spMkLst>
        </pc:spChg>
        <pc:spChg chg="del">
          <ac:chgData name="Birdi, Amber" userId="47b082eb-cd59-4925-994b-b8462c63b10c" providerId="ADAL" clId="{749D7769-2BA5-4F24-9B08-59D33344DD5E}" dt="2024-07-16T10:42:33.803" v="184" actId="478"/>
          <ac:spMkLst>
            <pc:docMk/>
            <pc:sldMk cId="3875663105" sldId="333"/>
            <ac:spMk id="13" creationId="{F66D52C0-0E22-C75D-EE7B-F46B15A68334}"/>
          </ac:spMkLst>
        </pc:spChg>
        <pc:picChg chg="del mod">
          <ac:chgData name="Birdi, Amber" userId="47b082eb-cd59-4925-994b-b8462c63b10c" providerId="ADAL" clId="{749D7769-2BA5-4F24-9B08-59D33344DD5E}" dt="2024-07-16T10:50:26.173" v="294" actId="478"/>
          <ac:picMkLst>
            <pc:docMk/>
            <pc:sldMk cId="3875663105" sldId="333"/>
            <ac:picMk id="8" creationId="{810E4FEA-98EE-6CD8-9D4F-23D490E161F5}"/>
          </ac:picMkLst>
        </pc:picChg>
      </pc:sldChg>
      <pc:sldChg chg="addSp delSp modSp add mod">
        <pc:chgData name="Birdi, Amber" userId="47b082eb-cd59-4925-994b-b8462c63b10c" providerId="ADAL" clId="{749D7769-2BA5-4F24-9B08-59D33344DD5E}" dt="2024-07-16T10:41:42.158" v="167" actId="1076"/>
        <pc:sldMkLst>
          <pc:docMk/>
          <pc:sldMk cId="2331736645" sldId="334"/>
        </pc:sldMkLst>
        <pc:spChg chg="mod">
          <ac:chgData name="Birdi, Amber" userId="47b082eb-cd59-4925-994b-b8462c63b10c" providerId="ADAL" clId="{749D7769-2BA5-4F24-9B08-59D33344DD5E}" dt="2024-07-16T10:41:39.741" v="166" actId="14100"/>
          <ac:spMkLst>
            <pc:docMk/>
            <pc:sldMk cId="2331736645" sldId="334"/>
            <ac:spMk id="2" creationId="{2E858EBC-62EC-A76D-E330-D0B2F42EFDA4}"/>
          </ac:spMkLst>
        </pc:spChg>
        <pc:spChg chg="del">
          <ac:chgData name="Birdi, Amber" userId="47b082eb-cd59-4925-994b-b8462c63b10c" providerId="ADAL" clId="{749D7769-2BA5-4F24-9B08-59D33344DD5E}" dt="2024-07-16T10:41:30.809" v="161" actId="478"/>
          <ac:spMkLst>
            <pc:docMk/>
            <pc:sldMk cId="2331736645" sldId="334"/>
            <ac:spMk id="3" creationId="{591330CE-D462-EAA5-1857-F3A8A6CCFB0B}"/>
          </ac:spMkLst>
        </pc:spChg>
        <pc:spChg chg="del">
          <ac:chgData name="Birdi, Amber" userId="47b082eb-cd59-4925-994b-b8462c63b10c" providerId="ADAL" clId="{749D7769-2BA5-4F24-9B08-59D33344DD5E}" dt="2024-07-16T10:41:29.494" v="160" actId="478"/>
          <ac:spMkLst>
            <pc:docMk/>
            <pc:sldMk cId="2331736645" sldId="334"/>
            <ac:spMk id="4" creationId="{F3B23A89-8611-7A48-D62C-84B640B1A482}"/>
          </ac:spMkLst>
        </pc:spChg>
        <pc:spChg chg="del">
          <ac:chgData name="Birdi, Amber" userId="47b082eb-cd59-4925-994b-b8462c63b10c" providerId="ADAL" clId="{749D7769-2BA5-4F24-9B08-59D33344DD5E}" dt="2024-07-16T10:41:31.767" v="162" actId="478"/>
          <ac:spMkLst>
            <pc:docMk/>
            <pc:sldMk cId="2331736645" sldId="334"/>
            <ac:spMk id="5" creationId="{025637A4-155F-86F3-8493-126975442946}"/>
          </ac:spMkLst>
        </pc:spChg>
        <pc:spChg chg="add mod">
          <ac:chgData name="Birdi, Amber" userId="47b082eb-cd59-4925-994b-b8462c63b10c" providerId="ADAL" clId="{749D7769-2BA5-4F24-9B08-59D33344DD5E}" dt="2024-07-16T10:41:32.848" v="163"/>
          <ac:spMkLst>
            <pc:docMk/>
            <pc:sldMk cId="2331736645" sldId="334"/>
            <ac:spMk id="7" creationId="{934095E6-CABA-0890-C7C4-9548512CE6AD}"/>
          </ac:spMkLst>
        </pc:spChg>
        <pc:graphicFrameChg chg="mod">
          <ac:chgData name="Birdi, Amber" userId="47b082eb-cd59-4925-994b-b8462c63b10c" providerId="ADAL" clId="{749D7769-2BA5-4F24-9B08-59D33344DD5E}" dt="2024-07-16T10:41:42.158" v="167" actId="1076"/>
          <ac:graphicFrameMkLst>
            <pc:docMk/>
            <pc:sldMk cId="2331736645" sldId="334"/>
            <ac:graphicFrameMk id="6" creationId="{B6EB67AA-28FD-75D3-FA0F-487E2429EE32}"/>
          </ac:graphicFrameMkLst>
        </pc:graphicFrameChg>
      </pc:sldChg>
      <pc:sldChg chg="addSp delSp modSp add mod">
        <pc:chgData name="Birdi, Amber" userId="47b082eb-cd59-4925-994b-b8462c63b10c" providerId="ADAL" clId="{749D7769-2BA5-4F24-9B08-59D33344DD5E}" dt="2024-07-16T10:57:25.392" v="332" actId="1076"/>
        <pc:sldMkLst>
          <pc:docMk/>
          <pc:sldMk cId="3793782068" sldId="335"/>
        </pc:sldMkLst>
        <pc:spChg chg="del">
          <ac:chgData name="Birdi, Amber" userId="47b082eb-cd59-4925-994b-b8462c63b10c" providerId="ADAL" clId="{749D7769-2BA5-4F24-9B08-59D33344DD5E}" dt="2024-07-16T10:44:02.269" v="200" actId="478"/>
          <ac:spMkLst>
            <pc:docMk/>
            <pc:sldMk cId="3793782068" sldId="335"/>
            <ac:spMk id="2" creationId="{4E0A399D-E619-9F35-B73E-BE7D4C78E965}"/>
          </ac:spMkLst>
        </pc:spChg>
        <pc:spChg chg="del">
          <ac:chgData name="Birdi, Amber" userId="47b082eb-cd59-4925-994b-b8462c63b10c" providerId="ADAL" clId="{749D7769-2BA5-4F24-9B08-59D33344DD5E}" dt="2024-07-16T10:44:03.886" v="201" actId="478"/>
          <ac:spMkLst>
            <pc:docMk/>
            <pc:sldMk cId="3793782068" sldId="335"/>
            <ac:spMk id="4" creationId="{336090C2-3DC9-32A0-FE76-67DE231D09C1}"/>
          </ac:spMkLst>
        </pc:spChg>
        <pc:spChg chg="add mod">
          <ac:chgData name="Birdi, Amber" userId="47b082eb-cd59-4925-994b-b8462c63b10c" providerId="ADAL" clId="{749D7769-2BA5-4F24-9B08-59D33344DD5E}" dt="2024-07-16T10:44:10.333" v="204"/>
          <ac:spMkLst>
            <pc:docMk/>
            <pc:sldMk cId="3793782068" sldId="335"/>
            <ac:spMk id="5" creationId="{04B32529-0083-6DB5-63EF-7B1164C647AB}"/>
          </ac:spMkLst>
        </pc:spChg>
        <pc:spChg chg="del">
          <ac:chgData name="Birdi, Amber" userId="47b082eb-cd59-4925-994b-b8462c63b10c" providerId="ADAL" clId="{749D7769-2BA5-4F24-9B08-59D33344DD5E}" dt="2024-07-16T10:44:04.962" v="202" actId="478"/>
          <ac:spMkLst>
            <pc:docMk/>
            <pc:sldMk cId="3793782068" sldId="335"/>
            <ac:spMk id="6" creationId="{342D1AAC-FF06-6F61-BAB8-04DCFFB45E6D}"/>
          </ac:spMkLst>
        </pc:spChg>
        <pc:spChg chg="add del mod">
          <ac:chgData name="Birdi, Amber" userId="47b082eb-cd59-4925-994b-b8462c63b10c" providerId="ADAL" clId="{749D7769-2BA5-4F24-9B08-59D33344DD5E}" dt="2024-07-16T10:52:59.498" v="306" actId="478"/>
          <ac:spMkLst>
            <pc:docMk/>
            <pc:sldMk cId="3793782068" sldId="335"/>
            <ac:spMk id="7" creationId="{69A92778-A360-F7AB-D407-90FF03CB4E8A}"/>
          </ac:spMkLst>
        </pc:spChg>
        <pc:spChg chg="add mod">
          <ac:chgData name="Birdi, Amber" userId="47b082eb-cd59-4925-994b-b8462c63b10c" providerId="ADAL" clId="{749D7769-2BA5-4F24-9B08-59D33344DD5E}" dt="2024-07-16T10:57:13.608" v="330" actId="1076"/>
          <ac:spMkLst>
            <pc:docMk/>
            <pc:sldMk cId="3793782068" sldId="335"/>
            <ac:spMk id="10" creationId="{DC7030B6-BFC0-6D6F-C6E1-987AC7C8608E}"/>
          </ac:spMkLst>
        </pc:spChg>
        <pc:spChg chg="add del mod">
          <ac:chgData name="Birdi, Amber" userId="47b082eb-cd59-4925-994b-b8462c63b10c" providerId="ADAL" clId="{749D7769-2BA5-4F24-9B08-59D33344DD5E}" dt="2024-07-16T10:56:20.821" v="317" actId="478"/>
          <ac:spMkLst>
            <pc:docMk/>
            <pc:sldMk cId="3793782068" sldId="335"/>
            <ac:spMk id="11" creationId="{13A29F66-4CA6-E3AE-5AE6-CEFB2C994B5D}"/>
          </ac:spMkLst>
        </pc:spChg>
        <pc:spChg chg="add mod">
          <ac:chgData name="Birdi, Amber" userId="47b082eb-cd59-4925-994b-b8462c63b10c" providerId="ADAL" clId="{749D7769-2BA5-4F24-9B08-59D33344DD5E}" dt="2024-07-16T10:57:25.392" v="332" actId="1076"/>
          <ac:spMkLst>
            <pc:docMk/>
            <pc:sldMk cId="3793782068" sldId="335"/>
            <ac:spMk id="14" creationId="{DFAF8A13-16A5-8F56-C63F-14F5994E7EA3}"/>
          </ac:spMkLst>
        </pc:spChg>
        <pc:picChg chg="add mod">
          <ac:chgData name="Birdi, Amber" userId="47b082eb-cd59-4925-994b-b8462c63b10c" providerId="ADAL" clId="{749D7769-2BA5-4F24-9B08-59D33344DD5E}" dt="2024-07-16T10:56:28.018" v="321" actId="1076"/>
          <ac:picMkLst>
            <pc:docMk/>
            <pc:sldMk cId="3793782068" sldId="335"/>
            <ac:picMk id="8" creationId="{A22295DF-2471-0E10-F840-AAE3E22E25E9}"/>
          </ac:picMkLst>
        </pc:picChg>
        <pc:picChg chg="add mod">
          <ac:chgData name="Birdi, Amber" userId="47b082eb-cd59-4925-994b-b8462c63b10c" providerId="ADAL" clId="{749D7769-2BA5-4F24-9B08-59D33344DD5E}" dt="2024-07-16T10:56:28.946" v="322" actId="1076"/>
          <ac:picMkLst>
            <pc:docMk/>
            <pc:sldMk cId="3793782068" sldId="335"/>
            <ac:picMk id="12" creationId="{D50A166F-1B0B-713D-D593-57CC7F83C957}"/>
          </ac:picMkLst>
        </pc:picChg>
        <pc:picChg chg="del mod">
          <ac:chgData name="Birdi, Amber" userId="47b082eb-cd59-4925-994b-b8462c63b10c" providerId="ADAL" clId="{749D7769-2BA5-4F24-9B08-59D33344DD5E}" dt="2024-07-16T10:52:57.496" v="305" actId="478"/>
          <ac:picMkLst>
            <pc:docMk/>
            <pc:sldMk cId="3793782068" sldId="335"/>
            <ac:picMk id="1026" creationId="{AE4280AA-C398-2CBE-4806-1E472E1F6456}"/>
          </ac:picMkLst>
        </pc:picChg>
        <pc:picChg chg="del mod">
          <ac:chgData name="Birdi, Amber" userId="47b082eb-cd59-4925-994b-b8462c63b10c" providerId="ADAL" clId="{749D7769-2BA5-4F24-9B08-59D33344DD5E}" dt="2024-07-16T10:56:05.850" v="316" actId="478"/>
          <ac:picMkLst>
            <pc:docMk/>
            <pc:sldMk cId="3793782068" sldId="335"/>
            <ac:picMk id="1028" creationId="{3866EAFD-42B0-689A-9C7A-A46782040FF8}"/>
          </ac:picMkLst>
        </pc:picChg>
      </pc:sldChg>
      <pc:sldChg chg="addSp delSp modSp add mod">
        <pc:chgData name="Birdi, Amber" userId="47b082eb-cd59-4925-994b-b8462c63b10c" providerId="ADAL" clId="{749D7769-2BA5-4F24-9B08-59D33344DD5E}" dt="2024-07-16T10:50:51.871" v="301" actId="1076"/>
        <pc:sldMkLst>
          <pc:docMk/>
          <pc:sldMk cId="805693781" sldId="336"/>
        </pc:sldMkLst>
        <pc:spChg chg="mod">
          <ac:chgData name="Birdi, Amber" userId="47b082eb-cd59-4925-994b-b8462c63b10c" providerId="ADAL" clId="{749D7769-2BA5-4F24-9B08-59D33344DD5E}" dt="2024-07-16T10:44:21.936" v="210" actId="403"/>
          <ac:spMkLst>
            <pc:docMk/>
            <pc:sldMk cId="805693781" sldId="336"/>
            <ac:spMk id="3" creationId="{14C4CEBB-8CD5-5865-2A3A-6C48DFEC62F2}"/>
          </ac:spMkLst>
        </pc:spChg>
        <pc:spChg chg="del">
          <ac:chgData name="Birdi, Amber" userId="47b082eb-cd59-4925-994b-b8462c63b10c" providerId="ADAL" clId="{749D7769-2BA5-4F24-9B08-59D33344DD5E}" dt="2024-07-16T10:44:14.728" v="205" actId="478"/>
          <ac:spMkLst>
            <pc:docMk/>
            <pc:sldMk cId="805693781" sldId="336"/>
            <ac:spMk id="4" creationId="{0512A818-E03B-3F66-0FCD-073CBBDC6576}"/>
          </ac:spMkLst>
        </pc:spChg>
        <pc:spChg chg="add mod">
          <ac:chgData name="Birdi, Amber" userId="47b082eb-cd59-4925-994b-b8462c63b10c" providerId="ADAL" clId="{749D7769-2BA5-4F24-9B08-59D33344DD5E}" dt="2024-07-16T10:44:17.891" v="208"/>
          <ac:spMkLst>
            <pc:docMk/>
            <pc:sldMk cId="805693781" sldId="336"/>
            <ac:spMk id="5" creationId="{B8939DFF-F37C-B310-F6CF-CAFD649D8423}"/>
          </ac:spMkLst>
        </pc:spChg>
        <pc:spChg chg="del">
          <ac:chgData name="Birdi, Amber" userId="47b082eb-cd59-4925-994b-b8462c63b10c" providerId="ADAL" clId="{749D7769-2BA5-4F24-9B08-59D33344DD5E}" dt="2024-07-16T10:44:16.434" v="207" actId="478"/>
          <ac:spMkLst>
            <pc:docMk/>
            <pc:sldMk cId="805693781" sldId="336"/>
            <ac:spMk id="6" creationId="{94ADD981-146B-63A2-028D-C59C46F381A8}"/>
          </ac:spMkLst>
        </pc:spChg>
        <pc:spChg chg="del">
          <ac:chgData name="Birdi, Amber" userId="47b082eb-cd59-4925-994b-b8462c63b10c" providerId="ADAL" clId="{749D7769-2BA5-4F24-9B08-59D33344DD5E}" dt="2024-07-16T10:44:26.846" v="212" actId="478"/>
          <ac:spMkLst>
            <pc:docMk/>
            <pc:sldMk cId="805693781" sldId="336"/>
            <ac:spMk id="7" creationId="{36C38439-31CC-6380-7825-0990213F16D2}"/>
          </ac:spMkLst>
        </pc:spChg>
        <pc:spChg chg="add mod">
          <ac:chgData name="Birdi, Amber" userId="47b082eb-cd59-4925-994b-b8462c63b10c" providerId="ADAL" clId="{749D7769-2BA5-4F24-9B08-59D33344DD5E}" dt="2024-07-16T10:50:51.871" v="301" actId="1076"/>
          <ac:spMkLst>
            <pc:docMk/>
            <pc:sldMk cId="805693781" sldId="336"/>
            <ac:spMk id="8" creationId="{41A65225-F922-7DEA-0BFC-69BEC22D004B}"/>
          </ac:spMkLst>
        </pc:spChg>
        <pc:spChg chg="del">
          <ac:chgData name="Birdi, Amber" userId="47b082eb-cd59-4925-994b-b8462c63b10c" providerId="ADAL" clId="{749D7769-2BA5-4F24-9B08-59D33344DD5E}" dt="2024-07-16T10:44:15.622" v="206" actId="478"/>
          <ac:spMkLst>
            <pc:docMk/>
            <pc:sldMk cId="805693781" sldId="336"/>
            <ac:spMk id="9" creationId="{4604958F-0C88-92DA-DE6F-072FA03E66C2}"/>
          </ac:spMkLst>
        </pc:spChg>
        <pc:picChg chg="del mod">
          <ac:chgData name="Birdi, Amber" userId="47b082eb-cd59-4925-994b-b8462c63b10c" providerId="ADAL" clId="{749D7769-2BA5-4F24-9B08-59D33344DD5E}" dt="2024-07-16T10:50:48.014" v="299" actId="478"/>
          <ac:picMkLst>
            <pc:docMk/>
            <pc:sldMk cId="805693781" sldId="336"/>
            <ac:picMk id="10" creationId="{459AAE4D-81C5-C8ED-C4D3-FDAEAE725AC6}"/>
          </ac:picMkLst>
        </pc:picChg>
      </pc:sldChg>
      <pc:sldChg chg="addSp delSp modSp add mod">
        <pc:chgData name="Birdi, Amber" userId="47b082eb-cd59-4925-994b-b8462c63b10c" providerId="ADAL" clId="{749D7769-2BA5-4F24-9B08-59D33344DD5E}" dt="2024-07-16T10:58:44.023" v="334" actId="403"/>
        <pc:sldMkLst>
          <pc:docMk/>
          <pc:sldMk cId="3085534565" sldId="337"/>
        </pc:sldMkLst>
        <pc:spChg chg="del">
          <ac:chgData name="Birdi, Amber" userId="47b082eb-cd59-4925-994b-b8462c63b10c" providerId="ADAL" clId="{749D7769-2BA5-4F24-9B08-59D33344DD5E}" dt="2024-07-16T10:45:40.695" v="233" actId="478"/>
          <ac:spMkLst>
            <pc:docMk/>
            <pc:sldMk cId="3085534565" sldId="337"/>
            <ac:spMk id="2" creationId="{81F1F320-0CA0-A0CC-D6F9-4D108F96A13C}"/>
          </ac:spMkLst>
        </pc:spChg>
        <pc:spChg chg="mod">
          <ac:chgData name="Birdi, Amber" userId="47b082eb-cd59-4925-994b-b8462c63b10c" providerId="ADAL" clId="{749D7769-2BA5-4F24-9B08-59D33344DD5E}" dt="2024-07-16T10:58:44.023" v="334" actId="403"/>
          <ac:spMkLst>
            <pc:docMk/>
            <pc:sldMk cId="3085534565" sldId="337"/>
            <ac:spMk id="3" creationId="{C1BFE1CE-17F7-B41F-8971-CE9BEFEAA88C}"/>
          </ac:spMkLst>
        </pc:spChg>
        <pc:spChg chg="add mod">
          <ac:chgData name="Birdi, Amber" userId="47b082eb-cd59-4925-994b-b8462c63b10c" providerId="ADAL" clId="{749D7769-2BA5-4F24-9B08-59D33344DD5E}" dt="2024-07-16T10:45:43.365" v="235"/>
          <ac:spMkLst>
            <pc:docMk/>
            <pc:sldMk cId="3085534565" sldId="337"/>
            <ac:spMk id="4" creationId="{AEDBB94D-E765-150E-87B4-1C6FE3D51210}"/>
          </ac:spMkLst>
        </pc:spChg>
        <pc:spChg chg="del">
          <ac:chgData name="Birdi, Amber" userId="47b082eb-cd59-4925-994b-b8462c63b10c" providerId="ADAL" clId="{749D7769-2BA5-4F24-9B08-59D33344DD5E}" dt="2024-07-16T10:45:39.962" v="232" actId="478"/>
          <ac:spMkLst>
            <pc:docMk/>
            <pc:sldMk cId="3085534565" sldId="337"/>
            <ac:spMk id="8" creationId="{27F6AC2A-B938-D2A7-2331-1C3D612AF0C6}"/>
          </ac:spMkLst>
        </pc:spChg>
        <pc:spChg chg="del">
          <ac:chgData name="Birdi, Amber" userId="47b082eb-cd59-4925-994b-b8462c63b10c" providerId="ADAL" clId="{749D7769-2BA5-4F24-9B08-59D33344DD5E}" dt="2024-07-16T10:45:42.177" v="234" actId="478"/>
          <ac:spMkLst>
            <pc:docMk/>
            <pc:sldMk cId="3085534565" sldId="337"/>
            <ac:spMk id="9" creationId="{A235D698-E165-CC01-54A3-2DDB073954F0}"/>
          </ac:spMkLst>
        </pc:spChg>
        <pc:graphicFrameChg chg="mod">
          <ac:chgData name="Birdi, Amber" userId="47b082eb-cd59-4925-994b-b8462c63b10c" providerId="ADAL" clId="{749D7769-2BA5-4F24-9B08-59D33344DD5E}" dt="2024-07-16T10:45:37.720" v="231" actId="1076"/>
          <ac:graphicFrameMkLst>
            <pc:docMk/>
            <pc:sldMk cId="3085534565" sldId="337"/>
            <ac:graphicFrameMk id="10" creationId="{435E9F2D-1C1B-05B9-CAC0-494ECBECD000}"/>
          </ac:graphicFrameMkLst>
        </pc:graphicFrameChg>
      </pc:sldChg>
      <pc:sldChg chg="addSp delSp modSp add mod">
        <pc:chgData name="Birdi, Amber" userId="47b082eb-cd59-4925-994b-b8462c63b10c" providerId="ADAL" clId="{749D7769-2BA5-4F24-9B08-59D33344DD5E}" dt="2024-07-16T10:50:58.124" v="304" actId="1076"/>
        <pc:sldMkLst>
          <pc:docMk/>
          <pc:sldMk cId="2929989928" sldId="338"/>
        </pc:sldMkLst>
        <pc:spChg chg="mod">
          <ac:chgData name="Birdi, Amber" userId="47b082eb-cd59-4925-994b-b8462c63b10c" providerId="ADAL" clId="{749D7769-2BA5-4F24-9B08-59D33344DD5E}" dt="2024-07-16T10:45:12.133" v="226" actId="12"/>
          <ac:spMkLst>
            <pc:docMk/>
            <pc:sldMk cId="2929989928" sldId="338"/>
            <ac:spMk id="2" creationId="{18E15BA3-0596-2A12-1848-E994A792972E}"/>
          </ac:spMkLst>
        </pc:spChg>
        <pc:spChg chg="mod">
          <ac:chgData name="Birdi, Amber" userId="47b082eb-cd59-4925-994b-b8462c63b10c" providerId="ADAL" clId="{749D7769-2BA5-4F24-9B08-59D33344DD5E}" dt="2024-07-16T10:45:03.773" v="225" actId="403"/>
          <ac:spMkLst>
            <pc:docMk/>
            <pc:sldMk cId="2929989928" sldId="338"/>
            <ac:spMk id="3" creationId="{14C4CEBB-8CD5-5865-2A3A-6C48DFEC62F2}"/>
          </ac:spMkLst>
        </pc:spChg>
        <pc:spChg chg="del">
          <ac:chgData name="Birdi, Amber" userId="47b082eb-cd59-4925-994b-b8462c63b10c" providerId="ADAL" clId="{749D7769-2BA5-4F24-9B08-59D33344DD5E}" dt="2024-07-16T10:44:54.902" v="221" actId="478"/>
          <ac:spMkLst>
            <pc:docMk/>
            <pc:sldMk cId="2929989928" sldId="338"/>
            <ac:spMk id="4" creationId="{0512A818-E03B-3F66-0FCD-073CBBDC6576}"/>
          </ac:spMkLst>
        </pc:spChg>
        <pc:spChg chg="add mod">
          <ac:chgData name="Birdi, Amber" userId="47b082eb-cd59-4925-994b-b8462c63b10c" providerId="ADAL" clId="{749D7769-2BA5-4F24-9B08-59D33344DD5E}" dt="2024-07-16T10:44:56.412" v="223"/>
          <ac:spMkLst>
            <pc:docMk/>
            <pc:sldMk cId="2929989928" sldId="338"/>
            <ac:spMk id="5" creationId="{FB959B4D-6A0F-16DB-2273-21BD2E7543C0}"/>
          </ac:spMkLst>
        </pc:spChg>
        <pc:spChg chg="del">
          <ac:chgData name="Birdi, Amber" userId="47b082eb-cd59-4925-994b-b8462c63b10c" providerId="ADAL" clId="{749D7769-2BA5-4F24-9B08-59D33344DD5E}" dt="2024-07-16T10:44:55.632" v="222" actId="478"/>
          <ac:spMkLst>
            <pc:docMk/>
            <pc:sldMk cId="2929989928" sldId="338"/>
            <ac:spMk id="6" creationId="{94ADD981-146B-63A2-028D-C59C46F381A8}"/>
          </ac:spMkLst>
        </pc:spChg>
        <pc:spChg chg="del">
          <ac:chgData name="Birdi, Amber" userId="47b082eb-cd59-4925-994b-b8462c63b10c" providerId="ADAL" clId="{749D7769-2BA5-4F24-9B08-59D33344DD5E}" dt="2024-07-16T10:45:18.701" v="230" actId="478"/>
          <ac:spMkLst>
            <pc:docMk/>
            <pc:sldMk cId="2929989928" sldId="338"/>
            <ac:spMk id="7" creationId="{891F8716-28B8-8911-C361-A84648224227}"/>
          </ac:spMkLst>
        </pc:spChg>
        <pc:spChg chg="add mod">
          <ac:chgData name="Birdi, Amber" userId="47b082eb-cd59-4925-994b-b8462c63b10c" providerId="ADAL" clId="{749D7769-2BA5-4F24-9B08-59D33344DD5E}" dt="2024-07-16T10:50:58.124" v="304" actId="1076"/>
          <ac:spMkLst>
            <pc:docMk/>
            <pc:sldMk cId="2929989928" sldId="338"/>
            <ac:spMk id="8" creationId="{41A65225-F922-7DEA-0BFC-69BEC22D004B}"/>
          </ac:spMkLst>
        </pc:spChg>
        <pc:spChg chg="del mod">
          <ac:chgData name="Birdi, Amber" userId="47b082eb-cd59-4925-994b-b8462c63b10c" providerId="ADAL" clId="{749D7769-2BA5-4F24-9B08-59D33344DD5E}" dt="2024-07-16T10:44:53.983" v="220" actId="478"/>
          <ac:spMkLst>
            <pc:docMk/>
            <pc:sldMk cId="2929989928" sldId="338"/>
            <ac:spMk id="9" creationId="{C5B7DE80-13B9-20F0-C20B-6109558266C0}"/>
          </ac:spMkLst>
        </pc:spChg>
        <pc:picChg chg="del mod">
          <ac:chgData name="Birdi, Amber" userId="47b082eb-cd59-4925-994b-b8462c63b10c" providerId="ADAL" clId="{749D7769-2BA5-4F24-9B08-59D33344DD5E}" dt="2024-07-16T10:50:54.746" v="302" actId="478"/>
          <ac:picMkLst>
            <pc:docMk/>
            <pc:sldMk cId="2929989928" sldId="338"/>
            <ac:picMk id="10" creationId="{903FC035-CC1E-66C2-2F80-4EE3B16B3048}"/>
          </ac:picMkLst>
        </pc:picChg>
      </pc:sldChg>
      <pc:sldChg chg="addSp delSp modSp add mod">
        <pc:chgData name="Birdi, Amber" userId="47b082eb-cd59-4925-994b-b8462c63b10c" providerId="ADAL" clId="{749D7769-2BA5-4F24-9B08-59D33344DD5E}" dt="2024-07-16T10:44:46.720" v="218"/>
        <pc:sldMkLst>
          <pc:docMk/>
          <pc:sldMk cId="1166879283" sldId="339"/>
        </pc:sldMkLst>
        <pc:spChg chg="del">
          <ac:chgData name="Birdi, Amber" userId="47b082eb-cd59-4925-994b-b8462c63b10c" providerId="ADAL" clId="{749D7769-2BA5-4F24-9B08-59D33344DD5E}" dt="2024-07-16T10:44:44.815" v="216" actId="478"/>
          <ac:spMkLst>
            <pc:docMk/>
            <pc:sldMk cId="1166879283" sldId="339"/>
            <ac:spMk id="2" creationId="{BDB3AF13-5502-0FD7-77E7-B71BB21AED94}"/>
          </ac:spMkLst>
        </pc:spChg>
        <pc:spChg chg="add mod">
          <ac:chgData name="Birdi, Amber" userId="47b082eb-cd59-4925-994b-b8462c63b10c" providerId="ADAL" clId="{749D7769-2BA5-4F24-9B08-59D33344DD5E}" dt="2024-07-16T10:44:46.720" v="218"/>
          <ac:spMkLst>
            <pc:docMk/>
            <pc:sldMk cId="1166879283" sldId="339"/>
            <ac:spMk id="4" creationId="{4D548BC7-E8F1-2637-96DE-A6C3D0905B91}"/>
          </ac:spMkLst>
        </pc:spChg>
        <pc:spChg chg="del">
          <ac:chgData name="Birdi, Amber" userId="47b082eb-cd59-4925-994b-b8462c63b10c" providerId="ADAL" clId="{749D7769-2BA5-4F24-9B08-59D33344DD5E}" dt="2024-07-16T10:44:43.633" v="215" actId="478"/>
          <ac:spMkLst>
            <pc:docMk/>
            <pc:sldMk cId="1166879283" sldId="339"/>
            <ac:spMk id="8" creationId="{27F6AC2A-B938-D2A7-2331-1C3D612AF0C6}"/>
          </ac:spMkLst>
        </pc:spChg>
        <pc:spChg chg="del">
          <ac:chgData name="Birdi, Amber" userId="47b082eb-cd59-4925-994b-b8462c63b10c" providerId="ADAL" clId="{749D7769-2BA5-4F24-9B08-59D33344DD5E}" dt="2024-07-16T10:44:45.285" v="217" actId="478"/>
          <ac:spMkLst>
            <pc:docMk/>
            <pc:sldMk cId="1166879283" sldId="339"/>
            <ac:spMk id="9" creationId="{A235D698-E165-CC01-54A3-2DDB073954F0}"/>
          </ac:spMkLst>
        </pc:spChg>
        <pc:graphicFrameChg chg="mod">
          <ac:chgData name="Birdi, Amber" userId="47b082eb-cd59-4925-994b-b8462c63b10c" providerId="ADAL" clId="{749D7769-2BA5-4F24-9B08-59D33344DD5E}" dt="2024-07-16T10:44:42.087" v="214" actId="1076"/>
          <ac:graphicFrameMkLst>
            <pc:docMk/>
            <pc:sldMk cId="1166879283" sldId="339"/>
            <ac:graphicFrameMk id="10" creationId="{435E9F2D-1C1B-05B9-CAC0-494ECBECD000}"/>
          </ac:graphicFrameMkLst>
        </pc:graphicFrameChg>
      </pc:sldChg>
      <pc:sldChg chg="addSp delSp modSp add mod">
        <pc:chgData name="Birdi, Amber" userId="47b082eb-cd59-4925-994b-b8462c63b10c" providerId="ADAL" clId="{749D7769-2BA5-4F24-9B08-59D33344DD5E}" dt="2024-07-16T10:48:00.896" v="269"/>
        <pc:sldMkLst>
          <pc:docMk/>
          <pc:sldMk cId="4221190737" sldId="340"/>
        </pc:sldMkLst>
        <pc:spChg chg="mod">
          <ac:chgData name="Birdi, Amber" userId="47b082eb-cd59-4925-994b-b8462c63b10c" providerId="ADAL" clId="{749D7769-2BA5-4F24-9B08-59D33344DD5E}" dt="2024-07-16T10:47:50.893" v="264" actId="14100"/>
          <ac:spMkLst>
            <pc:docMk/>
            <pc:sldMk cId="4221190737" sldId="340"/>
            <ac:spMk id="2" creationId="{51FD1B06-6E85-B5E3-2F4E-448C54C2466E}"/>
          </ac:spMkLst>
        </pc:spChg>
        <pc:spChg chg="mod">
          <ac:chgData name="Birdi, Amber" userId="47b082eb-cd59-4925-994b-b8462c63b10c" providerId="ADAL" clId="{749D7769-2BA5-4F24-9B08-59D33344DD5E}" dt="2024-07-16T10:47:53.224" v="265" actId="1076"/>
          <ac:spMkLst>
            <pc:docMk/>
            <pc:sldMk cId="4221190737" sldId="340"/>
            <ac:spMk id="3" creationId="{F70AAC32-DFDB-E0CF-E50E-8C0DE86AEEAD}"/>
          </ac:spMkLst>
        </pc:spChg>
        <pc:spChg chg="del">
          <ac:chgData name="Birdi, Amber" userId="47b082eb-cd59-4925-994b-b8462c63b10c" providerId="ADAL" clId="{749D7769-2BA5-4F24-9B08-59D33344DD5E}" dt="2024-07-16T10:47:55.584" v="267" actId="478"/>
          <ac:spMkLst>
            <pc:docMk/>
            <pc:sldMk cId="4221190737" sldId="340"/>
            <ac:spMk id="4" creationId="{664339BD-707E-4B68-3E98-406567E89730}"/>
          </ac:spMkLst>
        </pc:spChg>
        <pc:spChg chg="del">
          <ac:chgData name="Birdi, Amber" userId="47b082eb-cd59-4925-994b-b8462c63b10c" providerId="ADAL" clId="{749D7769-2BA5-4F24-9B08-59D33344DD5E}" dt="2024-07-16T10:47:56.563" v="268" actId="478"/>
          <ac:spMkLst>
            <pc:docMk/>
            <pc:sldMk cId="4221190737" sldId="340"/>
            <ac:spMk id="5" creationId="{7EADFA5E-DE3B-5CEF-FBBD-3B2DA724932D}"/>
          </ac:spMkLst>
        </pc:spChg>
        <pc:spChg chg="del">
          <ac:chgData name="Birdi, Amber" userId="47b082eb-cd59-4925-994b-b8462c63b10c" providerId="ADAL" clId="{749D7769-2BA5-4F24-9B08-59D33344DD5E}" dt="2024-07-16T10:47:54.703" v="266" actId="478"/>
          <ac:spMkLst>
            <pc:docMk/>
            <pc:sldMk cId="4221190737" sldId="340"/>
            <ac:spMk id="6" creationId="{B546FB01-9839-6013-E528-8F1D82EAF60E}"/>
          </ac:spMkLst>
        </pc:spChg>
        <pc:spChg chg="add mod">
          <ac:chgData name="Birdi, Amber" userId="47b082eb-cd59-4925-994b-b8462c63b10c" providerId="ADAL" clId="{749D7769-2BA5-4F24-9B08-59D33344DD5E}" dt="2024-07-16T10:48:00.896" v="269"/>
          <ac:spMkLst>
            <pc:docMk/>
            <pc:sldMk cId="4221190737" sldId="340"/>
            <ac:spMk id="7" creationId="{4766D4D0-FC72-3CD9-B910-3140840F36B7}"/>
          </ac:spMkLst>
        </pc:spChg>
      </pc:sldChg>
      <pc:sldChg chg="addSp delSp modSp add mod">
        <pc:chgData name="Birdi, Amber" userId="47b082eb-cd59-4925-994b-b8462c63b10c" providerId="ADAL" clId="{749D7769-2BA5-4F24-9B08-59D33344DD5E}" dt="2024-07-16T13:36:28.240" v="445" actId="1038"/>
        <pc:sldMkLst>
          <pc:docMk/>
          <pc:sldMk cId="119148496" sldId="341"/>
        </pc:sldMkLst>
        <pc:spChg chg="mod">
          <ac:chgData name="Birdi, Amber" userId="47b082eb-cd59-4925-994b-b8462c63b10c" providerId="ADAL" clId="{749D7769-2BA5-4F24-9B08-59D33344DD5E}" dt="2024-07-16T10:46:58.092" v="251" actId="1076"/>
          <ac:spMkLst>
            <pc:docMk/>
            <pc:sldMk cId="119148496" sldId="341"/>
            <ac:spMk id="2" creationId="{693CF843-7884-41F3-805B-A6EC2B1BA4BE}"/>
          </ac:spMkLst>
        </pc:spChg>
        <pc:spChg chg="mod">
          <ac:chgData name="Birdi, Amber" userId="47b082eb-cd59-4925-994b-b8462c63b10c" providerId="ADAL" clId="{749D7769-2BA5-4F24-9B08-59D33344DD5E}" dt="2024-07-16T10:47:02.184" v="254" actId="14100"/>
          <ac:spMkLst>
            <pc:docMk/>
            <pc:sldMk cId="119148496" sldId="341"/>
            <ac:spMk id="3" creationId="{0605E0E9-A66C-0DF5-9EAB-C5A3374D7251}"/>
          </ac:spMkLst>
        </pc:spChg>
        <pc:spChg chg="del">
          <ac:chgData name="Birdi, Amber" userId="47b082eb-cd59-4925-994b-b8462c63b10c" providerId="ADAL" clId="{749D7769-2BA5-4F24-9B08-59D33344DD5E}" dt="2024-07-16T10:46:39.445" v="247" actId="478"/>
          <ac:spMkLst>
            <pc:docMk/>
            <pc:sldMk cId="119148496" sldId="341"/>
            <ac:spMk id="4" creationId="{592A4B6B-D7B8-AB95-90F7-849C62FC2A1E}"/>
          </ac:spMkLst>
        </pc:spChg>
        <pc:spChg chg="del">
          <ac:chgData name="Birdi, Amber" userId="47b082eb-cd59-4925-994b-b8462c63b10c" providerId="ADAL" clId="{749D7769-2BA5-4F24-9B08-59D33344DD5E}" dt="2024-07-16T10:46:38.864" v="246" actId="478"/>
          <ac:spMkLst>
            <pc:docMk/>
            <pc:sldMk cId="119148496" sldId="341"/>
            <ac:spMk id="5" creationId="{677F9552-7BB7-876D-0CC3-23609C8E0AAE}"/>
          </ac:spMkLst>
        </pc:spChg>
        <pc:spChg chg="del">
          <ac:chgData name="Birdi, Amber" userId="47b082eb-cd59-4925-994b-b8462c63b10c" providerId="ADAL" clId="{749D7769-2BA5-4F24-9B08-59D33344DD5E}" dt="2024-07-16T10:46:40.646" v="248" actId="478"/>
          <ac:spMkLst>
            <pc:docMk/>
            <pc:sldMk cId="119148496" sldId="341"/>
            <ac:spMk id="6" creationId="{C1116253-6FA5-CB4B-3763-999C31B273A8}"/>
          </ac:spMkLst>
        </pc:spChg>
        <pc:spChg chg="add mod">
          <ac:chgData name="Birdi, Amber" userId="47b082eb-cd59-4925-994b-b8462c63b10c" providerId="ADAL" clId="{749D7769-2BA5-4F24-9B08-59D33344DD5E}" dt="2024-07-16T10:46:41.717" v="249"/>
          <ac:spMkLst>
            <pc:docMk/>
            <pc:sldMk cId="119148496" sldId="341"/>
            <ac:spMk id="8" creationId="{5C569D2E-B05B-97C0-3BB5-E884CCA36B35}"/>
          </ac:spMkLst>
        </pc:spChg>
        <pc:spChg chg="del">
          <ac:chgData name="Birdi, Amber" userId="47b082eb-cd59-4925-994b-b8462c63b10c" providerId="ADAL" clId="{749D7769-2BA5-4F24-9B08-59D33344DD5E}" dt="2024-07-16T13:36:12.076" v="437" actId="478"/>
          <ac:spMkLst>
            <pc:docMk/>
            <pc:sldMk cId="119148496" sldId="341"/>
            <ac:spMk id="9" creationId="{AA04C46B-EFA9-A945-F046-2C57708B5236}"/>
          </ac:spMkLst>
        </pc:spChg>
        <pc:spChg chg="add mod">
          <ac:chgData name="Birdi, Amber" userId="47b082eb-cd59-4925-994b-b8462c63b10c" providerId="ADAL" clId="{749D7769-2BA5-4F24-9B08-59D33344DD5E}" dt="2024-07-16T13:36:28.240" v="445" actId="1038"/>
          <ac:spMkLst>
            <pc:docMk/>
            <pc:sldMk cId="119148496" sldId="341"/>
            <ac:spMk id="11" creationId="{149A4CFA-F4FC-571A-ABE9-F547B7E89225}"/>
          </ac:spMkLst>
        </pc:spChg>
        <pc:graphicFrameChg chg="mod">
          <ac:chgData name="Birdi, Amber" userId="47b082eb-cd59-4925-994b-b8462c63b10c" providerId="ADAL" clId="{749D7769-2BA5-4F24-9B08-59D33344DD5E}" dt="2024-07-16T10:47:09.512" v="255" actId="1076"/>
          <ac:graphicFrameMkLst>
            <pc:docMk/>
            <pc:sldMk cId="119148496" sldId="341"/>
            <ac:graphicFrameMk id="7" creationId="{02454EA2-6FF6-EA44-5BEA-E52C2A367FEB}"/>
          </ac:graphicFrameMkLst>
        </pc:graphicFrameChg>
      </pc:sldChg>
      <pc:sldChg chg="addSp delSp modSp add mod">
        <pc:chgData name="Birdi, Amber" userId="47b082eb-cd59-4925-994b-b8462c63b10c" providerId="ADAL" clId="{749D7769-2BA5-4F24-9B08-59D33344DD5E}" dt="2024-07-16T10:47:34.837" v="260"/>
        <pc:sldMkLst>
          <pc:docMk/>
          <pc:sldMk cId="4188168946" sldId="342"/>
        </pc:sldMkLst>
        <pc:spChg chg="mod">
          <ac:chgData name="Birdi, Amber" userId="47b082eb-cd59-4925-994b-b8462c63b10c" providerId="ADAL" clId="{749D7769-2BA5-4F24-9B08-59D33344DD5E}" dt="2024-07-16T10:47:25.485" v="256" actId="12"/>
          <ac:spMkLst>
            <pc:docMk/>
            <pc:sldMk cId="4188168946" sldId="342"/>
            <ac:spMk id="3" creationId="{F70AAC32-DFDB-E0CF-E50E-8C0DE86AEEAD}"/>
          </ac:spMkLst>
        </pc:spChg>
        <pc:spChg chg="del">
          <ac:chgData name="Birdi, Amber" userId="47b082eb-cd59-4925-994b-b8462c63b10c" providerId="ADAL" clId="{749D7769-2BA5-4F24-9B08-59D33344DD5E}" dt="2024-07-16T10:47:33.425" v="258" actId="478"/>
          <ac:spMkLst>
            <pc:docMk/>
            <pc:sldMk cId="4188168946" sldId="342"/>
            <ac:spMk id="4" creationId="{664339BD-707E-4B68-3E98-406567E89730}"/>
          </ac:spMkLst>
        </pc:spChg>
        <pc:spChg chg="del">
          <ac:chgData name="Birdi, Amber" userId="47b082eb-cd59-4925-994b-b8462c63b10c" providerId="ADAL" clId="{749D7769-2BA5-4F24-9B08-59D33344DD5E}" dt="2024-07-16T10:47:33.909" v="259" actId="478"/>
          <ac:spMkLst>
            <pc:docMk/>
            <pc:sldMk cId="4188168946" sldId="342"/>
            <ac:spMk id="5" creationId="{7EADFA5E-DE3B-5CEF-FBBD-3B2DA724932D}"/>
          </ac:spMkLst>
        </pc:spChg>
        <pc:spChg chg="del">
          <ac:chgData name="Birdi, Amber" userId="47b082eb-cd59-4925-994b-b8462c63b10c" providerId="ADAL" clId="{749D7769-2BA5-4F24-9B08-59D33344DD5E}" dt="2024-07-16T10:47:31.857" v="257" actId="478"/>
          <ac:spMkLst>
            <pc:docMk/>
            <pc:sldMk cId="4188168946" sldId="342"/>
            <ac:spMk id="6" creationId="{98EEA95E-EDA0-1ECC-1821-8DD4590EDDE7}"/>
          </ac:spMkLst>
        </pc:spChg>
        <pc:spChg chg="add mod">
          <ac:chgData name="Birdi, Amber" userId="47b082eb-cd59-4925-994b-b8462c63b10c" providerId="ADAL" clId="{749D7769-2BA5-4F24-9B08-59D33344DD5E}" dt="2024-07-16T10:47:34.837" v="260"/>
          <ac:spMkLst>
            <pc:docMk/>
            <pc:sldMk cId="4188168946" sldId="342"/>
            <ac:spMk id="7" creationId="{A0E05128-5E2E-A036-9C63-2D56A35A1DEB}"/>
          </ac:spMkLst>
        </pc:spChg>
      </pc:sldChg>
      <pc:sldMasterChg chg="delSldLayout">
        <pc:chgData name="Birdi, Amber" userId="47b082eb-cd59-4925-994b-b8462c63b10c" providerId="ADAL" clId="{749D7769-2BA5-4F24-9B08-59D33344DD5E}" dt="2024-07-16T10:32:47.020" v="38" actId="47"/>
        <pc:sldMasterMkLst>
          <pc:docMk/>
          <pc:sldMasterMk cId="3163430362" sldId="2147483793"/>
        </pc:sldMasterMkLst>
        <pc:sldLayoutChg chg="del">
          <pc:chgData name="Birdi, Amber" userId="47b082eb-cd59-4925-994b-b8462c63b10c" providerId="ADAL" clId="{749D7769-2BA5-4F24-9B08-59D33344DD5E}" dt="2024-07-16T10:32:47.020" v="38" actId="47"/>
          <pc:sldLayoutMkLst>
            <pc:docMk/>
            <pc:sldMasterMk cId="3163430362" sldId="2147483793"/>
            <pc:sldLayoutMk cId="2982980309" sldId="2147483857"/>
          </pc:sldLayoutMkLst>
        </pc:sldLayoutChg>
        <pc:sldLayoutChg chg="del">
          <pc:chgData name="Birdi, Amber" userId="47b082eb-cd59-4925-994b-b8462c63b10c" providerId="ADAL" clId="{749D7769-2BA5-4F24-9B08-59D33344DD5E}" dt="2024-07-16T10:31:41.663" v="23" actId="47"/>
          <pc:sldLayoutMkLst>
            <pc:docMk/>
            <pc:sldMasterMk cId="3163430362" sldId="2147483793"/>
            <pc:sldLayoutMk cId="2337258480" sldId="2147483858"/>
          </pc:sldLayoutMkLst>
        </pc:sldLayoutChg>
        <pc:sldLayoutChg chg="del">
          <pc:chgData name="Birdi, Amber" userId="47b082eb-cd59-4925-994b-b8462c63b10c" providerId="ADAL" clId="{749D7769-2BA5-4F24-9B08-59D33344DD5E}" dt="2024-07-16T10:31:39.774" v="2" actId="47"/>
          <pc:sldLayoutMkLst>
            <pc:docMk/>
            <pc:sldMasterMk cId="3163430362" sldId="2147483793"/>
            <pc:sldLayoutMk cId="1698924958" sldId="2147483859"/>
          </pc:sldLayoutMkLst>
        </pc:sldLayoutChg>
        <pc:sldLayoutChg chg="del">
          <pc:chgData name="Birdi, Amber" userId="47b082eb-cd59-4925-994b-b8462c63b10c" providerId="ADAL" clId="{749D7769-2BA5-4F24-9B08-59D33344DD5E}" dt="2024-07-16T10:31:41.769" v="25" actId="47"/>
          <pc:sldLayoutMkLst>
            <pc:docMk/>
            <pc:sldMasterMk cId="3163430362" sldId="2147483793"/>
            <pc:sldLayoutMk cId="2256240289" sldId="2147483860"/>
          </pc:sldLayoutMkLst>
        </pc:sldLayoutChg>
      </pc:sldMasterChg>
    </pc:docChg>
  </pc:docChgLst>
  <pc:docChgLst>
    <pc:chgData name="Birdi, Amber" userId="47b082eb-cd59-4925-994b-b8462c63b10c" providerId="ADAL" clId="{67A207FA-5E3B-4449-A93C-E012DCEF7D5B}"/>
    <pc:docChg chg="addSld modSld">
      <pc:chgData name="Birdi, Amber" userId="47b082eb-cd59-4925-994b-b8462c63b10c" providerId="ADAL" clId="{67A207FA-5E3B-4449-A93C-E012DCEF7D5B}" dt="2024-08-08T15:20:02.479" v="0"/>
      <pc:docMkLst>
        <pc:docMk/>
      </pc:docMkLst>
      <pc:sldChg chg="add">
        <pc:chgData name="Birdi, Amber" userId="47b082eb-cd59-4925-994b-b8462c63b10c" providerId="ADAL" clId="{67A207FA-5E3B-4449-A93C-E012DCEF7D5B}" dt="2024-08-08T15:20:02.479" v="0"/>
        <pc:sldMkLst>
          <pc:docMk/>
          <pc:sldMk cId="3032087480" sldId="343"/>
        </pc:sldMkLst>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3B19F-D818-42CB-96EF-B0AF48A82C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F823918-8540-4FD1-86CB-135DE81B599E}">
      <dgm:prSet phldrT="[Text]"/>
      <dgm:spPr/>
      <dgm:t>
        <a:bodyPr/>
        <a:lstStyle/>
        <a:p>
          <a:r>
            <a:rPr lang="en-GB" dirty="0"/>
            <a:t>Overview</a:t>
          </a:r>
        </a:p>
      </dgm:t>
    </dgm:pt>
    <dgm:pt modelId="{49AE5E3B-AC8B-4131-B5BF-B219C4A7C346}" type="parTrans" cxnId="{A9887395-2EDE-4261-B71C-CDED26BF31E5}">
      <dgm:prSet/>
      <dgm:spPr/>
      <dgm:t>
        <a:bodyPr/>
        <a:lstStyle/>
        <a:p>
          <a:endParaRPr lang="en-GB"/>
        </a:p>
      </dgm:t>
    </dgm:pt>
    <dgm:pt modelId="{901E5094-5340-4A22-B182-D5BACD52CA9A}" type="sibTrans" cxnId="{A9887395-2EDE-4261-B71C-CDED26BF31E5}">
      <dgm:prSet/>
      <dgm:spPr/>
      <dgm:t>
        <a:bodyPr/>
        <a:lstStyle/>
        <a:p>
          <a:endParaRPr lang="en-GB"/>
        </a:p>
      </dgm:t>
    </dgm:pt>
    <dgm:pt modelId="{A72ED223-2683-43DC-975D-50FD99FFE4A9}">
      <dgm:prSet phldrT="[Text]"/>
      <dgm:spPr/>
      <dgm:t>
        <a:bodyPr/>
        <a:lstStyle/>
        <a:p>
          <a:r>
            <a:rPr lang="en-GB" dirty="0"/>
            <a:t>Intro</a:t>
          </a:r>
        </a:p>
      </dgm:t>
    </dgm:pt>
    <dgm:pt modelId="{597F3386-7C2A-4A7E-838C-48D2D24ABF32}" type="parTrans" cxnId="{BE4D03B7-C7D7-4BCE-B10B-6EF4A72F99D7}">
      <dgm:prSet/>
      <dgm:spPr/>
      <dgm:t>
        <a:bodyPr/>
        <a:lstStyle/>
        <a:p>
          <a:endParaRPr lang="en-GB"/>
        </a:p>
      </dgm:t>
    </dgm:pt>
    <dgm:pt modelId="{73EDD8B3-CF26-4577-8A57-3D43C4AA7439}" type="sibTrans" cxnId="{BE4D03B7-C7D7-4BCE-B10B-6EF4A72F99D7}">
      <dgm:prSet/>
      <dgm:spPr/>
      <dgm:t>
        <a:bodyPr/>
        <a:lstStyle/>
        <a:p>
          <a:endParaRPr lang="en-GB"/>
        </a:p>
      </dgm:t>
    </dgm:pt>
    <dgm:pt modelId="{2B3E47BE-26D1-4795-8162-EFF56BC7B6CF}">
      <dgm:prSet phldrT="[Text]"/>
      <dgm:spPr>
        <a:solidFill>
          <a:srgbClr val="0085CA"/>
        </a:solidFill>
      </dgm:spPr>
      <dgm:t>
        <a:bodyPr/>
        <a:lstStyle/>
        <a:p>
          <a:r>
            <a:rPr lang="en-GB" dirty="0"/>
            <a:t>CPD &amp; CVs</a:t>
          </a:r>
        </a:p>
      </dgm:t>
    </dgm:pt>
    <dgm:pt modelId="{4C324A9E-2F53-4A39-8AE5-92227B9B63C7}" type="parTrans" cxnId="{E7FA4FC3-C867-49F6-B468-561C38EACDD8}">
      <dgm:prSet/>
      <dgm:spPr/>
      <dgm:t>
        <a:bodyPr/>
        <a:lstStyle/>
        <a:p>
          <a:endParaRPr lang="en-GB"/>
        </a:p>
      </dgm:t>
    </dgm:pt>
    <dgm:pt modelId="{D58C4DEF-9D5A-4606-95F1-16DCF6FC4AC5}" type="sibTrans" cxnId="{E7FA4FC3-C867-49F6-B468-561C38EACDD8}">
      <dgm:prSet/>
      <dgm:spPr/>
      <dgm:t>
        <a:bodyPr/>
        <a:lstStyle/>
        <a:p>
          <a:endParaRPr lang="en-GB"/>
        </a:p>
      </dgm:t>
    </dgm:pt>
    <dgm:pt modelId="{40AA35A7-C28B-4112-9BC1-7EEAE5BE3078}">
      <dgm:prSet phldrT="[Text]"/>
      <dgm:spPr/>
      <dgm:t>
        <a:bodyPr/>
        <a:lstStyle/>
        <a:p>
          <a:r>
            <a:rPr lang="en-GB" dirty="0"/>
            <a:t>EDI</a:t>
          </a:r>
        </a:p>
      </dgm:t>
    </dgm:pt>
    <dgm:pt modelId="{13B4A961-BCE2-42EC-AAC6-801331C73074}" type="parTrans" cxnId="{25FD6ECF-14CC-44A8-8D04-B48B2AD9F4B2}">
      <dgm:prSet/>
      <dgm:spPr/>
      <dgm:t>
        <a:bodyPr/>
        <a:lstStyle/>
        <a:p>
          <a:endParaRPr lang="en-GB"/>
        </a:p>
      </dgm:t>
    </dgm:pt>
    <dgm:pt modelId="{BC18FF82-3B8E-4992-BA5E-7586817ED961}" type="sibTrans" cxnId="{25FD6ECF-14CC-44A8-8D04-B48B2AD9F4B2}">
      <dgm:prSet/>
      <dgm:spPr/>
      <dgm:t>
        <a:bodyPr/>
        <a:lstStyle/>
        <a:p>
          <a:endParaRPr lang="en-GB"/>
        </a:p>
      </dgm:t>
    </dgm:pt>
    <dgm:pt modelId="{59177155-D485-4D67-98C9-22020F532E69}">
      <dgm:prSet phldrT="[Text]"/>
      <dgm:spPr>
        <a:solidFill>
          <a:srgbClr val="0085CA"/>
        </a:solidFill>
      </dgm:spPr>
      <dgm:t>
        <a:bodyPr/>
        <a:lstStyle/>
        <a:p>
          <a:r>
            <a:rPr lang="en-GB" dirty="0"/>
            <a:t>EDI + Ethics</a:t>
          </a:r>
        </a:p>
      </dgm:t>
    </dgm:pt>
    <dgm:pt modelId="{FABBFE24-EB7A-48EC-955C-CC1B05F3D8DA}" type="parTrans" cxnId="{06061472-40DF-47DB-995A-2C83925352C7}">
      <dgm:prSet/>
      <dgm:spPr/>
      <dgm:t>
        <a:bodyPr/>
        <a:lstStyle/>
        <a:p>
          <a:endParaRPr lang="en-GB"/>
        </a:p>
      </dgm:t>
    </dgm:pt>
    <dgm:pt modelId="{93B3D10A-C486-4B31-84F0-6A5E7393B49E}" type="sibTrans" cxnId="{06061472-40DF-47DB-995A-2C83925352C7}">
      <dgm:prSet/>
      <dgm:spPr/>
      <dgm:t>
        <a:bodyPr/>
        <a:lstStyle/>
        <a:p>
          <a:endParaRPr lang="en-GB"/>
        </a:p>
      </dgm:t>
    </dgm:pt>
    <dgm:pt modelId="{78532DA7-5438-408E-976B-9F659741602C}">
      <dgm:prSet phldrT="[Text]"/>
      <dgm:spPr>
        <a:solidFill>
          <a:srgbClr val="0085CA"/>
        </a:solidFill>
      </dgm:spPr>
      <dgm:t>
        <a:bodyPr/>
        <a:lstStyle/>
        <a:p>
          <a:r>
            <a:rPr lang="en-GB" dirty="0"/>
            <a:t>EDI + Test</a:t>
          </a:r>
        </a:p>
      </dgm:t>
    </dgm:pt>
    <dgm:pt modelId="{46707429-A468-4EBE-B730-BB751FCF11F9}" type="parTrans" cxnId="{F18B350E-88A5-449A-B099-53991A8A2990}">
      <dgm:prSet/>
      <dgm:spPr/>
      <dgm:t>
        <a:bodyPr/>
        <a:lstStyle/>
        <a:p>
          <a:endParaRPr lang="en-GB"/>
        </a:p>
      </dgm:t>
    </dgm:pt>
    <dgm:pt modelId="{B056D66F-8C6D-4A82-9CA2-A0A1EBD123A8}" type="sibTrans" cxnId="{F18B350E-88A5-449A-B099-53991A8A2990}">
      <dgm:prSet/>
      <dgm:spPr/>
      <dgm:t>
        <a:bodyPr/>
        <a:lstStyle/>
        <a:p>
          <a:endParaRPr lang="en-GB"/>
        </a:p>
      </dgm:t>
    </dgm:pt>
    <dgm:pt modelId="{47D2D7D9-DAD5-4BA0-B09C-D1C41304F8D6}">
      <dgm:prSet phldrT="[Text]"/>
      <dgm:spPr/>
      <dgm:t>
        <a:bodyPr/>
        <a:lstStyle/>
        <a:p>
          <a:r>
            <a:rPr lang="en-GB" dirty="0"/>
            <a:t>Teamwork</a:t>
          </a:r>
        </a:p>
      </dgm:t>
    </dgm:pt>
    <dgm:pt modelId="{3DE37435-6032-4EAE-8692-7B837A39C7DA}" type="parTrans" cxnId="{7ACD02F3-631F-45BD-B048-917949236C65}">
      <dgm:prSet/>
      <dgm:spPr/>
      <dgm:t>
        <a:bodyPr/>
        <a:lstStyle/>
        <a:p>
          <a:endParaRPr lang="en-GB"/>
        </a:p>
      </dgm:t>
    </dgm:pt>
    <dgm:pt modelId="{D616F731-23C4-4AC7-9512-53F6BC7CA5C7}" type="sibTrans" cxnId="{7ACD02F3-631F-45BD-B048-917949236C65}">
      <dgm:prSet/>
      <dgm:spPr/>
      <dgm:t>
        <a:bodyPr/>
        <a:lstStyle/>
        <a:p>
          <a:endParaRPr lang="en-GB"/>
        </a:p>
      </dgm:t>
    </dgm:pt>
    <dgm:pt modelId="{DF831F93-DC30-40A5-B446-8DE265F8EB13}">
      <dgm:prSet phldrT="[Text]"/>
      <dgm:spPr>
        <a:solidFill>
          <a:srgbClr val="0085CA"/>
        </a:solidFill>
      </dgm:spPr>
      <dgm:t>
        <a:bodyPr/>
        <a:lstStyle/>
        <a:p>
          <a:r>
            <a:rPr lang="en-GB" dirty="0"/>
            <a:t>Teams + Leaders</a:t>
          </a:r>
        </a:p>
      </dgm:t>
    </dgm:pt>
    <dgm:pt modelId="{6EF52EC1-B3E4-4752-A3B4-CA0799CAEE5C}" type="parTrans" cxnId="{9143D229-96D2-41B3-8A34-9A847DCA6CB3}">
      <dgm:prSet/>
      <dgm:spPr/>
      <dgm:t>
        <a:bodyPr/>
        <a:lstStyle/>
        <a:p>
          <a:endParaRPr lang="en-GB"/>
        </a:p>
      </dgm:t>
    </dgm:pt>
    <dgm:pt modelId="{7654A8E9-0208-4087-9769-FF72B1B6D61A}" type="sibTrans" cxnId="{9143D229-96D2-41B3-8A34-9A847DCA6CB3}">
      <dgm:prSet/>
      <dgm:spPr/>
      <dgm:t>
        <a:bodyPr/>
        <a:lstStyle/>
        <a:p>
          <a:endParaRPr lang="en-GB"/>
        </a:p>
      </dgm:t>
    </dgm:pt>
    <dgm:pt modelId="{AE8EB9A8-C704-400E-9CB1-2969D235C2A1}">
      <dgm:prSet phldrT="[Text]"/>
      <dgm:spPr>
        <a:solidFill>
          <a:srgbClr val="7030A0"/>
        </a:solidFill>
      </dgm:spPr>
      <dgm:t>
        <a:bodyPr/>
        <a:lstStyle/>
        <a:p>
          <a:r>
            <a:rPr lang="en-GB" dirty="0"/>
            <a:t>Teams + Test</a:t>
          </a:r>
        </a:p>
      </dgm:t>
    </dgm:pt>
    <dgm:pt modelId="{5D85CC90-4A67-4ECF-B688-600F97B11833}" type="parTrans" cxnId="{C2C48EA6-1A72-47BA-9B6E-72D5C33BFB5B}">
      <dgm:prSet/>
      <dgm:spPr/>
      <dgm:t>
        <a:bodyPr/>
        <a:lstStyle/>
        <a:p>
          <a:endParaRPr lang="en-GB"/>
        </a:p>
      </dgm:t>
    </dgm:pt>
    <dgm:pt modelId="{B812908C-D449-4750-9576-0CD35739EFAA}" type="sibTrans" cxnId="{C2C48EA6-1A72-47BA-9B6E-72D5C33BFB5B}">
      <dgm:prSet/>
      <dgm:spPr/>
      <dgm:t>
        <a:bodyPr/>
        <a:lstStyle/>
        <a:p>
          <a:endParaRPr lang="en-GB"/>
        </a:p>
      </dgm:t>
    </dgm:pt>
    <dgm:pt modelId="{13958A06-6034-44FE-946B-1A11AE618BA2}">
      <dgm:prSet phldrT="[Text]"/>
      <dgm:spPr/>
      <dgm:t>
        <a:bodyPr/>
        <a:lstStyle/>
        <a:p>
          <a:r>
            <a:rPr lang="en-GB" dirty="0"/>
            <a:t>Decisions</a:t>
          </a:r>
        </a:p>
      </dgm:t>
    </dgm:pt>
    <dgm:pt modelId="{9CE18E5C-809E-4DC5-B13F-A7B17A6D8F21}" type="parTrans" cxnId="{37AF8A3F-07E5-4ED2-892A-7E21AA352A81}">
      <dgm:prSet/>
      <dgm:spPr/>
      <dgm:t>
        <a:bodyPr/>
        <a:lstStyle/>
        <a:p>
          <a:endParaRPr lang="en-GB"/>
        </a:p>
      </dgm:t>
    </dgm:pt>
    <dgm:pt modelId="{5AD82F1B-C8AF-4900-A15E-5E49A2E50818}" type="sibTrans" cxnId="{37AF8A3F-07E5-4ED2-892A-7E21AA352A81}">
      <dgm:prSet/>
      <dgm:spPr/>
      <dgm:t>
        <a:bodyPr/>
        <a:lstStyle/>
        <a:p>
          <a:endParaRPr lang="en-GB"/>
        </a:p>
      </dgm:t>
    </dgm:pt>
    <dgm:pt modelId="{91BA73BC-2206-498D-9CE9-0E76D341F76D}">
      <dgm:prSet phldrT="[Text]"/>
      <dgm:spPr/>
      <dgm:t>
        <a:bodyPr/>
        <a:lstStyle/>
        <a:p>
          <a:r>
            <a:rPr lang="en-GB" dirty="0"/>
            <a:t>Decisions + Quality</a:t>
          </a:r>
        </a:p>
      </dgm:t>
    </dgm:pt>
    <dgm:pt modelId="{CFB2EFDF-F356-4F09-8309-4D4726CA8B44}" type="parTrans" cxnId="{3659537E-7AC6-4B16-9403-2B4018A4CBF2}">
      <dgm:prSet/>
      <dgm:spPr/>
      <dgm:t>
        <a:bodyPr/>
        <a:lstStyle/>
        <a:p>
          <a:endParaRPr lang="en-GB"/>
        </a:p>
      </dgm:t>
    </dgm:pt>
    <dgm:pt modelId="{DDA079A7-8551-476B-A221-28F6668C3105}" type="sibTrans" cxnId="{3659537E-7AC6-4B16-9403-2B4018A4CBF2}">
      <dgm:prSet/>
      <dgm:spPr/>
      <dgm:t>
        <a:bodyPr/>
        <a:lstStyle/>
        <a:p>
          <a:endParaRPr lang="en-GB"/>
        </a:p>
      </dgm:t>
    </dgm:pt>
    <dgm:pt modelId="{F6B9E6F4-10A3-4F61-8938-90D3858BA008}">
      <dgm:prSet phldrT="[Text]"/>
      <dgm:spPr/>
      <dgm:t>
        <a:bodyPr/>
        <a:lstStyle/>
        <a:p>
          <a:r>
            <a:rPr lang="en-GB" dirty="0"/>
            <a:t>Decisions + Test</a:t>
          </a:r>
        </a:p>
      </dgm:t>
    </dgm:pt>
    <dgm:pt modelId="{ABBDF73A-894C-498F-A304-A76914A1599A}" type="parTrans" cxnId="{09CC94C0-DC79-4278-BB2F-55AB46112B39}">
      <dgm:prSet/>
      <dgm:spPr/>
      <dgm:t>
        <a:bodyPr/>
        <a:lstStyle/>
        <a:p>
          <a:endParaRPr lang="en-GB"/>
        </a:p>
      </dgm:t>
    </dgm:pt>
    <dgm:pt modelId="{C6F04209-C4F0-4101-98B4-392C170E022E}" type="sibTrans" cxnId="{09CC94C0-DC79-4278-BB2F-55AB46112B39}">
      <dgm:prSet/>
      <dgm:spPr/>
      <dgm:t>
        <a:bodyPr/>
        <a:lstStyle/>
        <a:p>
          <a:endParaRPr lang="en-GB"/>
        </a:p>
      </dgm:t>
    </dgm:pt>
    <dgm:pt modelId="{81561380-78DB-415F-B480-79A87FA7EAEF}">
      <dgm:prSet phldrT="[Text]"/>
      <dgm:spPr/>
      <dgm:t>
        <a:bodyPr/>
        <a:lstStyle/>
        <a:p>
          <a:r>
            <a:rPr lang="en-GB" dirty="0"/>
            <a:t>Support</a:t>
          </a:r>
        </a:p>
      </dgm:t>
    </dgm:pt>
    <dgm:pt modelId="{18E84D62-218D-494D-BE44-83798C4BDD4F}" type="parTrans" cxnId="{F8C96DD2-3ADE-48B0-9477-9874B4AA0B9B}">
      <dgm:prSet/>
      <dgm:spPr/>
      <dgm:t>
        <a:bodyPr/>
        <a:lstStyle/>
        <a:p>
          <a:endParaRPr lang="en-GB"/>
        </a:p>
      </dgm:t>
    </dgm:pt>
    <dgm:pt modelId="{C077E20C-7407-483B-BA02-AD00642F0AE0}" type="sibTrans" cxnId="{F8C96DD2-3ADE-48B0-9477-9874B4AA0B9B}">
      <dgm:prSet/>
      <dgm:spPr/>
      <dgm:t>
        <a:bodyPr/>
        <a:lstStyle/>
        <a:p>
          <a:endParaRPr lang="en-GB"/>
        </a:p>
      </dgm:t>
    </dgm:pt>
    <dgm:pt modelId="{9B24185E-5F5F-43C6-9D34-44266F02501F}">
      <dgm:prSet phldrT="[Text]"/>
      <dgm:spPr/>
      <dgm:t>
        <a:bodyPr/>
        <a:lstStyle/>
        <a:p>
          <a:r>
            <a:rPr lang="en-GB" dirty="0"/>
            <a:t>Essay Planning</a:t>
          </a:r>
        </a:p>
      </dgm:t>
    </dgm:pt>
    <dgm:pt modelId="{CD2EC679-8506-424A-836C-7105D545C2B0}" type="parTrans" cxnId="{E681CF0F-1C19-4B0F-8632-8427057F00C7}">
      <dgm:prSet/>
      <dgm:spPr/>
      <dgm:t>
        <a:bodyPr/>
        <a:lstStyle/>
        <a:p>
          <a:endParaRPr lang="en-GB"/>
        </a:p>
      </dgm:t>
    </dgm:pt>
    <dgm:pt modelId="{46921357-66BA-4886-A720-471BB7C52784}" type="sibTrans" cxnId="{E681CF0F-1C19-4B0F-8632-8427057F00C7}">
      <dgm:prSet/>
      <dgm:spPr/>
      <dgm:t>
        <a:bodyPr/>
        <a:lstStyle/>
        <a:p>
          <a:endParaRPr lang="en-GB"/>
        </a:p>
      </dgm:t>
    </dgm:pt>
    <dgm:pt modelId="{06CB244F-90D7-4537-AA32-87746B816826}">
      <dgm:prSet phldrT="[Text]"/>
      <dgm:spPr/>
      <dgm:t>
        <a:bodyPr/>
        <a:lstStyle/>
        <a:p>
          <a:r>
            <a:rPr lang="en-GB" dirty="0"/>
            <a:t>Wrap Up</a:t>
          </a:r>
        </a:p>
      </dgm:t>
    </dgm:pt>
    <dgm:pt modelId="{DB5F3B2D-FEBD-450D-B5A9-52916D851086}" type="parTrans" cxnId="{C04A39A6-2DB8-4E7B-9B17-BC6A3AEBBE98}">
      <dgm:prSet/>
      <dgm:spPr/>
      <dgm:t>
        <a:bodyPr/>
        <a:lstStyle/>
        <a:p>
          <a:endParaRPr lang="en-GB"/>
        </a:p>
      </dgm:t>
    </dgm:pt>
    <dgm:pt modelId="{CFEB1A61-A9B5-459F-94B6-42678E24748F}" type="sibTrans" cxnId="{C04A39A6-2DB8-4E7B-9B17-BC6A3AEBBE98}">
      <dgm:prSet/>
      <dgm:spPr/>
      <dgm:t>
        <a:bodyPr/>
        <a:lstStyle/>
        <a:p>
          <a:endParaRPr lang="en-GB"/>
        </a:p>
      </dgm:t>
    </dgm:pt>
    <dgm:pt modelId="{A874808F-90E3-45C0-82B6-CB1863CDE158}" type="pres">
      <dgm:prSet presAssocID="{0E23B19F-D818-42CB-96EF-B0AF48A82C86}" presName="theList" presStyleCnt="0">
        <dgm:presLayoutVars>
          <dgm:dir/>
          <dgm:animLvl val="lvl"/>
          <dgm:resizeHandles val="exact"/>
        </dgm:presLayoutVars>
      </dgm:prSet>
      <dgm:spPr/>
    </dgm:pt>
    <dgm:pt modelId="{51273141-A81E-4E0A-A147-FA8C11FB8446}" type="pres">
      <dgm:prSet presAssocID="{DF823918-8540-4FD1-86CB-135DE81B599E}" presName="compNode" presStyleCnt="0"/>
      <dgm:spPr/>
    </dgm:pt>
    <dgm:pt modelId="{EAA2BDCC-98FC-4720-81C1-95B6AFEEA715}" type="pres">
      <dgm:prSet presAssocID="{DF823918-8540-4FD1-86CB-135DE81B599E}" presName="aNode" presStyleLbl="bgShp" presStyleIdx="0" presStyleCnt="5"/>
      <dgm:spPr/>
    </dgm:pt>
    <dgm:pt modelId="{4D18F066-442D-4A58-BFDA-610CD2FF637A}" type="pres">
      <dgm:prSet presAssocID="{DF823918-8540-4FD1-86CB-135DE81B599E}" presName="textNode" presStyleLbl="bgShp" presStyleIdx="0" presStyleCnt="5"/>
      <dgm:spPr/>
    </dgm:pt>
    <dgm:pt modelId="{A7A8E8D5-8F79-40BA-A2A7-449DA4269126}" type="pres">
      <dgm:prSet presAssocID="{DF823918-8540-4FD1-86CB-135DE81B599E}" presName="compChildNode" presStyleCnt="0"/>
      <dgm:spPr/>
    </dgm:pt>
    <dgm:pt modelId="{4FF253C1-5C05-4DA3-976D-2CDF5C036085}" type="pres">
      <dgm:prSet presAssocID="{DF823918-8540-4FD1-86CB-135DE81B599E}" presName="theInnerList" presStyleCnt="0"/>
      <dgm:spPr/>
    </dgm:pt>
    <dgm:pt modelId="{DCB7B86C-5A54-4A80-B229-B1DA02F4C671}" type="pres">
      <dgm:prSet presAssocID="{A72ED223-2683-43DC-975D-50FD99FFE4A9}" presName="childNode" presStyleLbl="node1" presStyleIdx="0" presStyleCnt="10">
        <dgm:presLayoutVars>
          <dgm:bulletEnabled val="1"/>
        </dgm:presLayoutVars>
      </dgm:prSet>
      <dgm:spPr/>
    </dgm:pt>
    <dgm:pt modelId="{F3E9681C-DC0B-48E2-9A47-71311A322E34}" type="pres">
      <dgm:prSet presAssocID="{A72ED223-2683-43DC-975D-50FD99FFE4A9}" presName="aSpace2" presStyleCnt="0"/>
      <dgm:spPr/>
    </dgm:pt>
    <dgm:pt modelId="{443EC5A4-2397-4A4B-B3E6-ED260CD58874}" type="pres">
      <dgm:prSet presAssocID="{2B3E47BE-26D1-4795-8162-EFF56BC7B6CF}" presName="childNode" presStyleLbl="node1" presStyleIdx="1" presStyleCnt="10">
        <dgm:presLayoutVars>
          <dgm:bulletEnabled val="1"/>
        </dgm:presLayoutVars>
      </dgm:prSet>
      <dgm:spPr/>
    </dgm:pt>
    <dgm:pt modelId="{06F0B30E-DBA5-41BE-95C3-F3D66F5C6DEA}" type="pres">
      <dgm:prSet presAssocID="{DF823918-8540-4FD1-86CB-135DE81B599E}" presName="aSpace" presStyleCnt="0"/>
      <dgm:spPr/>
    </dgm:pt>
    <dgm:pt modelId="{AD8506EA-A393-457A-9793-24BF17DD3852}" type="pres">
      <dgm:prSet presAssocID="{40AA35A7-C28B-4112-9BC1-7EEAE5BE3078}" presName="compNode" presStyleCnt="0"/>
      <dgm:spPr/>
    </dgm:pt>
    <dgm:pt modelId="{D63167EA-841C-465D-A37D-789DB641AB44}" type="pres">
      <dgm:prSet presAssocID="{40AA35A7-C28B-4112-9BC1-7EEAE5BE3078}" presName="aNode" presStyleLbl="bgShp" presStyleIdx="1" presStyleCnt="5"/>
      <dgm:spPr/>
    </dgm:pt>
    <dgm:pt modelId="{76A682CF-12AD-4B75-A360-C1224689D801}" type="pres">
      <dgm:prSet presAssocID="{40AA35A7-C28B-4112-9BC1-7EEAE5BE3078}" presName="textNode" presStyleLbl="bgShp" presStyleIdx="1" presStyleCnt="5"/>
      <dgm:spPr/>
    </dgm:pt>
    <dgm:pt modelId="{99C2409C-5D3A-45FE-AFB4-BD1C07901D2F}" type="pres">
      <dgm:prSet presAssocID="{40AA35A7-C28B-4112-9BC1-7EEAE5BE3078}" presName="compChildNode" presStyleCnt="0"/>
      <dgm:spPr/>
    </dgm:pt>
    <dgm:pt modelId="{E6524AC4-E04E-4B4C-A01C-F53848C6355E}" type="pres">
      <dgm:prSet presAssocID="{40AA35A7-C28B-4112-9BC1-7EEAE5BE3078}" presName="theInnerList" presStyleCnt="0"/>
      <dgm:spPr/>
    </dgm:pt>
    <dgm:pt modelId="{A0BA3163-9CAA-46E9-BE9D-97D6C8C2E99B}" type="pres">
      <dgm:prSet presAssocID="{59177155-D485-4D67-98C9-22020F532E69}" presName="childNode" presStyleLbl="node1" presStyleIdx="2" presStyleCnt="10" custLinFactNeighborY="-7016">
        <dgm:presLayoutVars>
          <dgm:bulletEnabled val="1"/>
        </dgm:presLayoutVars>
      </dgm:prSet>
      <dgm:spPr/>
    </dgm:pt>
    <dgm:pt modelId="{CBBA1ABF-CFF0-480C-B239-5419A34441D5}" type="pres">
      <dgm:prSet presAssocID="{59177155-D485-4D67-98C9-22020F532E69}" presName="aSpace2" presStyleCnt="0"/>
      <dgm:spPr/>
    </dgm:pt>
    <dgm:pt modelId="{4F177808-3BB1-4361-9A60-8BD45261E4D1}" type="pres">
      <dgm:prSet presAssocID="{78532DA7-5438-408E-976B-9F659741602C}" presName="childNode" presStyleLbl="node1" presStyleIdx="3" presStyleCnt="10">
        <dgm:presLayoutVars>
          <dgm:bulletEnabled val="1"/>
        </dgm:presLayoutVars>
      </dgm:prSet>
      <dgm:spPr/>
    </dgm:pt>
    <dgm:pt modelId="{E53ABA22-9A3B-4884-BB6A-5ACDAE46E9AD}" type="pres">
      <dgm:prSet presAssocID="{40AA35A7-C28B-4112-9BC1-7EEAE5BE3078}" presName="aSpace" presStyleCnt="0"/>
      <dgm:spPr/>
    </dgm:pt>
    <dgm:pt modelId="{89A755C7-666E-4AAF-B0AD-092869EE6E8E}" type="pres">
      <dgm:prSet presAssocID="{47D2D7D9-DAD5-4BA0-B09C-D1C41304F8D6}" presName="compNode" presStyleCnt="0"/>
      <dgm:spPr/>
    </dgm:pt>
    <dgm:pt modelId="{BB379117-81BA-4FD5-9359-ADE9335AE20B}" type="pres">
      <dgm:prSet presAssocID="{47D2D7D9-DAD5-4BA0-B09C-D1C41304F8D6}" presName="aNode" presStyleLbl="bgShp" presStyleIdx="2" presStyleCnt="5"/>
      <dgm:spPr/>
    </dgm:pt>
    <dgm:pt modelId="{0C0752C3-FE04-4C3B-8743-3CB5BC305281}" type="pres">
      <dgm:prSet presAssocID="{47D2D7D9-DAD5-4BA0-B09C-D1C41304F8D6}" presName="textNode" presStyleLbl="bgShp" presStyleIdx="2" presStyleCnt="5"/>
      <dgm:spPr/>
    </dgm:pt>
    <dgm:pt modelId="{0831F246-8B04-4011-9E29-C73AF66F2EAC}" type="pres">
      <dgm:prSet presAssocID="{47D2D7D9-DAD5-4BA0-B09C-D1C41304F8D6}" presName="compChildNode" presStyleCnt="0"/>
      <dgm:spPr/>
    </dgm:pt>
    <dgm:pt modelId="{3BA86367-25C2-4333-A4CD-5A6C953A7AE3}" type="pres">
      <dgm:prSet presAssocID="{47D2D7D9-DAD5-4BA0-B09C-D1C41304F8D6}" presName="theInnerList" presStyleCnt="0"/>
      <dgm:spPr/>
    </dgm:pt>
    <dgm:pt modelId="{7DB7F1AF-73A1-4F46-B992-97E9E1E59241}" type="pres">
      <dgm:prSet presAssocID="{DF831F93-DC30-40A5-B446-8DE265F8EB13}" presName="childNode" presStyleLbl="node1" presStyleIdx="4" presStyleCnt="10">
        <dgm:presLayoutVars>
          <dgm:bulletEnabled val="1"/>
        </dgm:presLayoutVars>
      </dgm:prSet>
      <dgm:spPr/>
    </dgm:pt>
    <dgm:pt modelId="{903E929D-CD45-4038-B681-474547FDFC8F}" type="pres">
      <dgm:prSet presAssocID="{DF831F93-DC30-40A5-B446-8DE265F8EB13}" presName="aSpace2" presStyleCnt="0"/>
      <dgm:spPr/>
    </dgm:pt>
    <dgm:pt modelId="{DA429927-193C-4DA9-9CC7-B6C27C392C37}" type="pres">
      <dgm:prSet presAssocID="{AE8EB9A8-C704-400E-9CB1-2969D235C2A1}" presName="childNode" presStyleLbl="node1" presStyleIdx="5" presStyleCnt="10">
        <dgm:presLayoutVars>
          <dgm:bulletEnabled val="1"/>
        </dgm:presLayoutVars>
      </dgm:prSet>
      <dgm:spPr/>
    </dgm:pt>
    <dgm:pt modelId="{A75EFA80-FAEE-4542-9556-5E8263F7ADD1}" type="pres">
      <dgm:prSet presAssocID="{47D2D7D9-DAD5-4BA0-B09C-D1C41304F8D6}" presName="aSpace" presStyleCnt="0"/>
      <dgm:spPr/>
    </dgm:pt>
    <dgm:pt modelId="{DA84B224-E507-4D04-B703-E301C56D9530}" type="pres">
      <dgm:prSet presAssocID="{13958A06-6034-44FE-946B-1A11AE618BA2}" presName="compNode" presStyleCnt="0"/>
      <dgm:spPr/>
    </dgm:pt>
    <dgm:pt modelId="{B27C7EF0-7840-4DCA-AB6F-90A32F371ACD}" type="pres">
      <dgm:prSet presAssocID="{13958A06-6034-44FE-946B-1A11AE618BA2}" presName="aNode" presStyleLbl="bgShp" presStyleIdx="3" presStyleCnt="5"/>
      <dgm:spPr/>
    </dgm:pt>
    <dgm:pt modelId="{9019C2F4-2040-4302-A9B6-210DBD1E0336}" type="pres">
      <dgm:prSet presAssocID="{13958A06-6034-44FE-946B-1A11AE618BA2}" presName="textNode" presStyleLbl="bgShp" presStyleIdx="3" presStyleCnt="5"/>
      <dgm:spPr/>
    </dgm:pt>
    <dgm:pt modelId="{225BB38C-813A-415D-B429-1321445B0619}" type="pres">
      <dgm:prSet presAssocID="{13958A06-6034-44FE-946B-1A11AE618BA2}" presName="compChildNode" presStyleCnt="0"/>
      <dgm:spPr/>
    </dgm:pt>
    <dgm:pt modelId="{E19B51C5-CA52-44FE-93CD-30E940AF53C8}" type="pres">
      <dgm:prSet presAssocID="{13958A06-6034-44FE-946B-1A11AE618BA2}" presName="theInnerList" presStyleCnt="0"/>
      <dgm:spPr/>
    </dgm:pt>
    <dgm:pt modelId="{6193E2D1-1BE4-44EF-B54E-4D5FFC185C3A}" type="pres">
      <dgm:prSet presAssocID="{91BA73BC-2206-498D-9CE9-0E76D341F76D}" presName="childNode" presStyleLbl="node1" presStyleIdx="6" presStyleCnt="10">
        <dgm:presLayoutVars>
          <dgm:bulletEnabled val="1"/>
        </dgm:presLayoutVars>
      </dgm:prSet>
      <dgm:spPr/>
    </dgm:pt>
    <dgm:pt modelId="{C0444909-5ECE-48C6-A65D-3220FF4424E0}" type="pres">
      <dgm:prSet presAssocID="{91BA73BC-2206-498D-9CE9-0E76D341F76D}" presName="aSpace2" presStyleCnt="0"/>
      <dgm:spPr/>
    </dgm:pt>
    <dgm:pt modelId="{504D898D-0F6C-4A3B-A32B-4653D21D6A8E}" type="pres">
      <dgm:prSet presAssocID="{F6B9E6F4-10A3-4F61-8938-90D3858BA008}" presName="childNode" presStyleLbl="node1" presStyleIdx="7" presStyleCnt="10">
        <dgm:presLayoutVars>
          <dgm:bulletEnabled val="1"/>
        </dgm:presLayoutVars>
      </dgm:prSet>
      <dgm:spPr/>
    </dgm:pt>
    <dgm:pt modelId="{F92C1E79-DDC6-42FF-85E9-F1E5A1BA2D95}" type="pres">
      <dgm:prSet presAssocID="{13958A06-6034-44FE-946B-1A11AE618BA2}" presName="aSpace" presStyleCnt="0"/>
      <dgm:spPr/>
    </dgm:pt>
    <dgm:pt modelId="{86A842FB-CBD7-44E2-99F8-760FBA2B45E9}" type="pres">
      <dgm:prSet presAssocID="{81561380-78DB-415F-B480-79A87FA7EAEF}" presName="compNode" presStyleCnt="0"/>
      <dgm:spPr/>
    </dgm:pt>
    <dgm:pt modelId="{5B4961BE-7B4F-455A-89B3-68C74F86CEBE}" type="pres">
      <dgm:prSet presAssocID="{81561380-78DB-415F-B480-79A87FA7EAEF}" presName="aNode" presStyleLbl="bgShp" presStyleIdx="4" presStyleCnt="5"/>
      <dgm:spPr/>
    </dgm:pt>
    <dgm:pt modelId="{90487B57-F4A7-40B1-9447-7A49D758105B}" type="pres">
      <dgm:prSet presAssocID="{81561380-78DB-415F-B480-79A87FA7EAEF}" presName="textNode" presStyleLbl="bgShp" presStyleIdx="4" presStyleCnt="5"/>
      <dgm:spPr/>
    </dgm:pt>
    <dgm:pt modelId="{F21311FD-CD3E-4A7E-BAE4-A2FA40250463}" type="pres">
      <dgm:prSet presAssocID="{81561380-78DB-415F-B480-79A87FA7EAEF}" presName="compChildNode" presStyleCnt="0"/>
      <dgm:spPr/>
    </dgm:pt>
    <dgm:pt modelId="{84761E57-7FA7-43CF-A134-FBE2202A73F1}" type="pres">
      <dgm:prSet presAssocID="{81561380-78DB-415F-B480-79A87FA7EAEF}" presName="theInnerList" presStyleCnt="0"/>
      <dgm:spPr/>
    </dgm:pt>
    <dgm:pt modelId="{877D2951-B049-4D73-AB18-54EB6A2B7EF1}" type="pres">
      <dgm:prSet presAssocID="{9B24185E-5F5F-43C6-9D34-44266F02501F}" presName="childNode" presStyleLbl="node1" presStyleIdx="8" presStyleCnt="10">
        <dgm:presLayoutVars>
          <dgm:bulletEnabled val="1"/>
        </dgm:presLayoutVars>
      </dgm:prSet>
      <dgm:spPr/>
    </dgm:pt>
    <dgm:pt modelId="{C2D1AD34-4B25-4933-98D6-4278FCF18698}" type="pres">
      <dgm:prSet presAssocID="{9B24185E-5F5F-43C6-9D34-44266F02501F}" presName="aSpace2" presStyleCnt="0"/>
      <dgm:spPr/>
    </dgm:pt>
    <dgm:pt modelId="{1269AE99-43EA-49AB-AC9D-FE1A683E469E}" type="pres">
      <dgm:prSet presAssocID="{06CB244F-90D7-4537-AA32-87746B816826}" presName="childNode" presStyleLbl="node1" presStyleIdx="9" presStyleCnt="10">
        <dgm:presLayoutVars>
          <dgm:bulletEnabled val="1"/>
        </dgm:presLayoutVars>
      </dgm:prSet>
      <dgm:spPr/>
    </dgm:pt>
  </dgm:ptLst>
  <dgm:cxnLst>
    <dgm:cxn modelId="{33E97600-8750-4EC8-88D0-4B2508A8112D}" type="presOf" srcId="{78532DA7-5438-408E-976B-9F659741602C}" destId="{4F177808-3BB1-4361-9A60-8BD45261E4D1}" srcOrd="0" destOrd="0" presId="urn:microsoft.com/office/officeart/2005/8/layout/lProcess2"/>
    <dgm:cxn modelId="{D1953708-D476-4E23-9F39-1637118FD1B2}" type="presOf" srcId="{81561380-78DB-415F-B480-79A87FA7EAEF}" destId="{90487B57-F4A7-40B1-9447-7A49D758105B}" srcOrd="1" destOrd="0" presId="urn:microsoft.com/office/officeart/2005/8/layout/lProcess2"/>
    <dgm:cxn modelId="{F18B350E-88A5-449A-B099-53991A8A2990}" srcId="{40AA35A7-C28B-4112-9BC1-7EEAE5BE3078}" destId="{78532DA7-5438-408E-976B-9F659741602C}" srcOrd="1" destOrd="0" parTransId="{46707429-A468-4EBE-B730-BB751FCF11F9}" sibTransId="{B056D66F-8C6D-4A82-9CA2-A0A1EBD123A8}"/>
    <dgm:cxn modelId="{E681CF0F-1C19-4B0F-8632-8427057F00C7}" srcId="{81561380-78DB-415F-B480-79A87FA7EAEF}" destId="{9B24185E-5F5F-43C6-9D34-44266F02501F}" srcOrd="0" destOrd="0" parTransId="{CD2EC679-8506-424A-836C-7105D545C2B0}" sibTransId="{46921357-66BA-4886-A720-471BB7C52784}"/>
    <dgm:cxn modelId="{125AA215-BDFE-4071-A251-7120722CE31A}" type="presOf" srcId="{F6B9E6F4-10A3-4F61-8938-90D3858BA008}" destId="{504D898D-0F6C-4A3B-A32B-4653D21D6A8E}" srcOrd="0" destOrd="0" presId="urn:microsoft.com/office/officeart/2005/8/layout/lProcess2"/>
    <dgm:cxn modelId="{4D8F1728-6213-4302-AB4D-AD04C1C9ED9D}" type="presOf" srcId="{06CB244F-90D7-4537-AA32-87746B816826}" destId="{1269AE99-43EA-49AB-AC9D-FE1A683E469E}" srcOrd="0" destOrd="0" presId="urn:microsoft.com/office/officeart/2005/8/layout/lProcess2"/>
    <dgm:cxn modelId="{9143D229-96D2-41B3-8A34-9A847DCA6CB3}" srcId="{47D2D7D9-DAD5-4BA0-B09C-D1C41304F8D6}" destId="{DF831F93-DC30-40A5-B446-8DE265F8EB13}" srcOrd="0" destOrd="0" parTransId="{6EF52EC1-B3E4-4752-A3B4-CA0799CAEE5C}" sibTransId="{7654A8E9-0208-4087-9769-FF72B1B6D61A}"/>
    <dgm:cxn modelId="{78813D2E-9BB2-4748-B048-80EC7B479657}" type="presOf" srcId="{47D2D7D9-DAD5-4BA0-B09C-D1C41304F8D6}" destId="{0C0752C3-FE04-4C3B-8743-3CB5BC305281}" srcOrd="1" destOrd="0" presId="urn:microsoft.com/office/officeart/2005/8/layout/lProcess2"/>
    <dgm:cxn modelId="{043D4333-7966-45E4-995B-7CE8F0A78A66}" type="presOf" srcId="{AE8EB9A8-C704-400E-9CB1-2969D235C2A1}" destId="{DA429927-193C-4DA9-9CC7-B6C27C392C37}" srcOrd="0" destOrd="0" presId="urn:microsoft.com/office/officeart/2005/8/layout/lProcess2"/>
    <dgm:cxn modelId="{B8DF9339-FF72-450A-875C-A35316765F2E}" type="presOf" srcId="{A72ED223-2683-43DC-975D-50FD99FFE4A9}" destId="{DCB7B86C-5A54-4A80-B229-B1DA02F4C671}" srcOrd="0" destOrd="0" presId="urn:microsoft.com/office/officeart/2005/8/layout/lProcess2"/>
    <dgm:cxn modelId="{37AF8A3F-07E5-4ED2-892A-7E21AA352A81}" srcId="{0E23B19F-D818-42CB-96EF-B0AF48A82C86}" destId="{13958A06-6034-44FE-946B-1A11AE618BA2}" srcOrd="3" destOrd="0" parTransId="{9CE18E5C-809E-4DC5-B13F-A7B17A6D8F21}" sibTransId="{5AD82F1B-C8AF-4900-A15E-5E49A2E50818}"/>
    <dgm:cxn modelId="{25F3AB5F-F88F-424F-861B-FCAC03591C01}" type="presOf" srcId="{91BA73BC-2206-498D-9CE9-0E76D341F76D}" destId="{6193E2D1-1BE4-44EF-B54E-4D5FFC185C3A}" srcOrd="0" destOrd="0" presId="urn:microsoft.com/office/officeart/2005/8/layout/lProcess2"/>
    <dgm:cxn modelId="{4CCB9D4A-0CD2-47BD-B6AD-205F015DFF16}" type="presOf" srcId="{47D2D7D9-DAD5-4BA0-B09C-D1C41304F8D6}" destId="{BB379117-81BA-4FD5-9359-ADE9335AE20B}" srcOrd="0" destOrd="0" presId="urn:microsoft.com/office/officeart/2005/8/layout/lProcess2"/>
    <dgm:cxn modelId="{06061472-40DF-47DB-995A-2C83925352C7}" srcId="{40AA35A7-C28B-4112-9BC1-7EEAE5BE3078}" destId="{59177155-D485-4D67-98C9-22020F532E69}" srcOrd="0" destOrd="0" parTransId="{FABBFE24-EB7A-48EC-955C-CC1B05F3D8DA}" sibTransId="{93B3D10A-C486-4B31-84F0-6A5E7393B49E}"/>
    <dgm:cxn modelId="{23626E76-4EE9-4FDD-A895-B4054688AFBF}" type="presOf" srcId="{DF823918-8540-4FD1-86CB-135DE81B599E}" destId="{EAA2BDCC-98FC-4720-81C1-95B6AFEEA715}" srcOrd="0" destOrd="0" presId="urn:microsoft.com/office/officeart/2005/8/layout/lProcess2"/>
    <dgm:cxn modelId="{C5A35F5A-9159-4A1B-BB98-8AD561BE3531}" type="presOf" srcId="{40AA35A7-C28B-4112-9BC1-7EEAE5BE3078}" destId="{76A682CF-12AD-4B75-A360-C1224689D801}" srcOrd="1" destOrd="0" presId="urn:microsoft.com/office/officeart/2005/8/layout/lProcess2"/>
    <dgm:cxn modelId="{3659537E-7AC6-4B16-9403-2B4018A4CBF2}" srcId="{13958A06-6034-44FE-946B-1A11AE618BA2}" destId="{91BA73BC-2206-498D-9CE9-0E76D341F76D}" srcOrd="0" destOrd="0" parTransId="{CFB2EFDF-F356-4F09-8309-4D4726CA8B44}" sibTransId="{DDA079A7-8551-476B-A221-28F6668C3105}"/>
    <dgm:cxn modelId="{3EA5CA8C-73CD-4A58-AC68-297D92EE4CFC}" type="presOf" srcId="{81561380-78DB-415F-B480-79A87FA7EAEF}" destId="{5B4961BE-7B4F-455A-89B3-68C74F86CEBE}" srcOrd="0" destOrd="0" presId="urn:microsoft.com/office/officeart/2005/8/layout/lProcess2"/>
    <dgm:cxn modelId="{BB96ED93-1852-4CE8-86BB-B49EF14FF841}" type="presOf" srcId="{13958A06-6034-44FE-946B-1A11AE618BA2}" destId="{B27C7EF0-7840-4DCA-AB6F-90A32F371ACD}" srcOrd="0" destOrd="0" presId="urn:microsoft.com/office/officeart/2005/8/layout/lProcess2"/>
    <dgm:cxn modelId="{A9887395-2EDE-4261-B71C-CDED26BF31E5}" srcId="{0E23B19F-D818-42CB-96EF-B0AF48A82C86}" destId="{DF823918-8540-4FD1-86CB-135DE81B599E}" srcOrd="0" destOrd="0" parTransId="{49AE5E3B-AC8B-4131-B5BF-B219C4A7C346}" sibTransId="{901E5094-5340-4A22-B182-D5BACD52CA9A}"/>
    <dgm:cxn modelId="{C04A39A6-2DB8-4E7B-9B17-BC6A3AEBBE98}" srcId="{81561380-78DB-415F-B480-79A87FA7EAEF}" destId="{06CB244F-90D7-4537-AA32-87746B816826}" srcOrd="1" destOrd="0" parTransId="{DB5F3B2D-FEBD-450D-B5A9-52916D851086}" sibTransId="{CFEB1A61-A9B5-459F-94B6-42678E24748F}"/>
    <dgm:cxn modelId="{C2C48EA6-1A72-47BA-9B6E-72D5C33BFB5B}" srcId="{47D2D7D9-DAD5-4BA0-B09C-D1C41304F8D6}" destId="{AE8EB9A8-C704-400E-9CB1-2969D235C2A1}" srcOrd="1" destOrd="0" parTransId="{5D85CC90-4A67-4ECF-B688-600F97B11833}" sibTransId="{B812908C-D449-4750-9576-0CD35739EFAA}"/>
    <dgm:cxn modelId="{30E214A8-2CBA-4F13-886E-CB863FB7FA41}" type="presOf" srcId="{DF831F93-DC30-40A5-B446-8DE265F8EB13}" destId="{7DB7F1AF-73A1-4F46-B992-97E9E1E59241}" srcOrd="0" destOrd="0" presId="urn:microsoft.com/office/officeart/2005/8/layout/lProcess2"/>
    <dgm:cxn modelId="{BE4D03B7-C7D7-4BCE-B10B-6EF4A72F99D7}" srcId="{DF823918-8540-4FD1-86CB-135DE81B599E}" destId="{A72ED223-2683-43DC-975D-50FD99FFE4A9}" srcOrd="0" destOrd="0" parTransId="{597F3386-7C2A-4A7E-838C-48D2D24ABF32}" sibTransId="{73EDD8B3-CF26-4577-8A57-3D43C4AA7439}"/>
    <dgm:cxn modelId="{09CC94C0-DC79-4278-BB2F-55AB46112B39}" srcId="{13958A06-6034-44FE-946B-1A11AE618BA2}" destId="{F6B9E6F4-10A3-4F61-8938-90D3858BA008}" srcOrd="1" destOrd="0" parTransId="{ABBDF73A-894C-498F-A304-A76914A1599A}" sibTransId="{C6F04209-C4F0-4101-98B4-392C170E022E}"/>
    <dgm:cxn modelId="{E7FA4FC3-C867-49F6-B468-561C38EACDD8}" srcId="{DF823918-8540-4FD1-86CB-135DE81B599E}" destId="{2B3E47BE-26D1-4795-8162-EFF56BC7B6CF}" srcOrd="1" destOrd="0" parTransId="{4C324A9E-2F53-4A39-8AE5-92227B9B63C7}" sibTransId="{D58C4DEF-9D5A-4606-95F1-16DCF6FC4AC5}"/>
    <dgm:cxn modelId="{1E98A8CA-FE99-41FF-9331-EA0E32A004BC}" type="presOf" srcId="{2B3E47BE-26D1-4795-8162-EFF56BC7B6CF}" destId="{443EC5A4-2397-4A4B-B3E6-ED260CD58874}" srcOrd="0" destOrd="0" presId="urn:microsoft.com/office/officeart/2005/8/layout/lProcess2"/>
    <dgm:cxn modelId="{4C6A26CC-E2CD-42EC-901B-D65B9289EE0E}" type="presOf" srcId="{40AA35A7-C28B-4112-9BC1-7EEAE5BE3078}" destId="{D63167EA-841C-465D-A37D-789DB641AB44}" srcOrd="0" destOrd="0" presId="urn:microsoft.com/office/officeart/2005/8/layout/lProcess2"/>
    <dgm:cxn modelId="{25FD6ECF-14CC-44A8-8D04-B48B2AD9F4B2}" srcId="{0E23B19F-D818-42CB-96EF-B0AF48A82C86}" destId="{40AA35A7-C28B-4112-9BC1-7EEAE5BE3078}" srcOrd="1" destOrd="0" parTransId="{13B4A961-BCE2-42EC-AAC6-801331C73074}" sibTransId="{BC18FF82-3B8E-4992-BA5E-7586817ED961}"/>
    <dgm:cxn modelId="{F8C96DD2-3ADE-48B0-9477-9874B4AA0B9B}" srcId="{0E23B19F-D818-42CB-96EF-B0AF48A82C86}" destId="{81561380-78DB-415F-B480-79A87FA7EAEF}" srcOrd="4" destOrd="0" parTransId="{18E84D62-218D-494D-BE44-83798C4BDD4F}" sibTransId="{C077E20C-7407-483B-BA02-AD00642F0AE0}"/>
    <dgm:cxn modelId="{6924DFD7-E740-4CE4-A7CB-EA3FEE92C4D9}" type="presOf" srcId="{13958A06-6034-44FE-946B-1A11AE618BA2}" destId="{9019C2F4-2040-4302-A9B6-210DBD1E0336}" srcOrd="1" destOrd="0" presId="urn:microsoft.com/office/officeart/2005/8/layout/lProcess2"/>
    <dgm:cxn modelId="{579925DD-6FBC-4C29-AEED-CF1596CF92D4}" type="presOf" srcId="{9B24185E-5F5F-43C6-9D34-44266F02501F}" destId="{877D2951-B049-4D73-AB18-54EB6A2B7EF1}" srcOrd="0" destOrd="0" presId="urn:microsoft.com/office/officeart/2005/8/layout/lProcess2"/>
    <dgm:cxn modelId="{D8A356E5-8EED-4058-83AF-35F001F7A8A2}" type="presOf" srcId="{59177155-D485-4D67-98C9-22020F532E69}" destId="{A0BA3163-9CAA-46E9-BE9D-97D6C8C2E99B}" srcOrd="0" destOrd="0" presId="urn:microsoft.com/office/officeart/2005/8/layout/lProcess2"/>
    <dgm:cxn modelId="{CA7065ED-6B1C-4488-B87F-C037DB868706}" type="presOf" srcId="{0E23B19F-D818-42CB-96EF-B0AF48A82C86}" destId="{A874808F-90E3-45C0-82B6-CB1863CDE158}" srcOrd="0" destOrd="0" presId="urn:microsoft.com/office/officeart/2005/8/layout/lProcess2"/>
    <dgm:cxn modelId="{7ACD02F3-631F-45BD-B048-917949236C65}" srcId="{0E23B19F-D818-42CB-96EF-B0AF48A82C86}" destId="{47D2D7D9-DAD5-4BA0-B09C-D1C41304F8D6}" srcOrd="2" destOrd="0" parTransId="{3DE37435-6032-4EAE-8692-7B837A39C7DA}" sibTransId="{D616F731-23C4-4AC7-9512-53F6BC7CA5C7}"/>
    <dgm:cxn modelId="{9813D5FE-5325-4404-B9DA-6C9C313942A1}" type="presOf" srcId="{DF823918-8540-4FD1-86CB-135DE81B599E}" destId="{4D18F066-442D-4A58-BFDA-610CD2FF637A}" srcOrd="1" destOrd="0" presId="urn:microsoft.com/office/officeart/2005/8/layout/lProcess2"/>
    <dgm:cxn modelId="{8B2704C9-3A2E-4814-8F3F-12E85174A9C0}" type="presParOf" srcId="{A874808F-90E3-45C0-82B6-CB1863CDE158}" destId="{51273141-A81E-4E0A-A147-FA8C11FB8446}" srcOrd="0" destOrd="0" presId="urn:microsoft.com/office/officeart/2005/8/layout/lProcess2"/>
    <dgm:cxn modelId="{581D977E-EA30-430D-98D2-3B74C1857056}" type="presParOf" srcId="{51273141-A81E-4E0A-A147-FA8C11FB8446}" destId="{EAA2BDCC-98FC-4720-81C1-95B6AFEEA715}" srcOrd="0" destOrd="0" presId="urn:microsoft.com/office/officeart/2005/8/layout/lProcess2"/>
    <dgm:cxn modelId="{6B881186-0E5F-42FE-A9EF-97267348226F}" type="presParOf" srcId="{51273141-A81E-4E0A-A147-FA8C11FB8446}" destId="{4D18F066-442D-4A58-BFDA-610CD2FF637A}" srcOrd="1" destOrd="0" presId="urn:microsoft.com/office/officeart/2005/8/layout/lProcess2"/>
    <dgm:cxn modelId="{22EBCA9D-4852-4B3D-B7A4-704813386B76}" type="presParOf" srcId="{51273141-A81E-4E0A-A147-FA8C11FB8446}" destId="{A7A8E8D5-8F79-40BA-A2A7-449DA4269126}" srcOrd="2" destOrd="0" presId="urn:microsoft.com/office/officeart/2005/8/layout/lProcess2"/>
    <dgm:cxn modelId="{5225D823-5D37-4C61-92E1-3DDC739BB223}" type="presParOf" srcId="{A7A8E8D5-8F79-40BA-A2A7-449DA4269126}" destId="{4FF253C1-5C05-4DA3-976D-2CDF5C036085}" srcOrd="0" destOrd="0" presId="urn:microsoft.com/office/officeart/2005/8/layout/lProcess2"/>
    <dgm:cxn modelId="{038C9D90-334C-4316-8748-1AF8EC9F5CFB}" type="presParOf" srcId="{4FF253C1-5C05-4DA3-976D-2CDF5C036085}" destId="{DCB7B86C-5A54-4A80-B229-B1DA02F4C671}" srcOrd="0" destOrd="0" presId="urn:microsoft.com/office/officeart/2005/8/layout/lProcess2"/>
    <dgm:cxn modelId="{42DDB44E-5D5D-4B9F-804B-D047D59E57C1}" type="presParOf" srcId="{4FF253C1-5C05-4DA3-976D-2CDF5C036085}" destId="{F3E9681C-DC0B-48E2-9A47-71311A322E34}" srcOrd="1" destOrd="0" presId="urn:microsoft.com/office/officeart/2005/8/layout/lProcess2"/>
    <dgm:cxn modelId="{FAE7CEC1-E627-4F66-8815-536F50F2FA88}" type="presParOf" srcId="{4FF253C1-5C05-4DA3-976D-2CDF5C036085}" destId="{443EC5A4-2397-4A4B-B3E6-ED260CD58874}" srcOrd="2" destOrd="0" presId="urn:microsoft.com/office/officeart/2005/8/layout/lProcess2"/>
    <dgm:cxn modelId="{D792F997-A9E7-41D6-9B7F-FF54D1FF440A}" type="presParOf" srcId="{A874808F-90E3-45C0-82B6-CB1863CDE158}" destId="{06F0B30E-DBA5-41BE-95C3-F3D66F5C6DEA}" srcOrd="1" destOrd="0" presId="urn:microsoft.com/office/officeart/2005/8/layout/lProcess2"/>
    <dgm:cxn modelId="{36E74B62-D635-48A5-A815-4B71A427571C}" type="presParOf" srcId="{A874808F-90E3-45C0-82B6-CB1863CDE158}" destId="{AD8506EA-A393-457A-9793-24BF17DD3852}" srcOrd="2" destOrd="0" presId="urn:microsoft.com/office/officeart/2005/8/layout/lProcess2"/>
    <dgm:cxn modelId="{3330D2D6-2582-4072-A72C-E7BDD83060DE}" type="presParOf" srcId="{AD8506EA-A393-457A-9793-24BF17DD3852}" destId="{D63167EA-841C-465D-A37D-789DB641AB44}" srcOrd="0" destOrd="0" presId="urn:microsoft.com/office/officeart/2005/8/layout/lProcess2"/>
    <dgm:cxn modelId="{55786D9D-EF9F-4F11-8B56-B43B7EE7BC1C}" type="presParOf" srcId="{AD8506EA-A393-457A-9793-24BF17DD3852}" destId="{76A682CF-12AD-4B75-A360-C1224689D801}" srcOrd="1" destOrd="0" presId="urn:microsoft.com/office/officeart/2005/8/layout/lProcess2"/>
    <dgm:cxn modelId="{22C3E2E3-27BF-4AB4-BF3E-1010EA5D88AC}" type="presParOf" srcId="{AD8506EA-A393-457A-9793-24BF17DD3852}" destId="{99C2409C-5D3A-45FE-AFB4-BD1C07901D2F}" srcOrd="2" destOrd="0" presId="urn:microsoft.com/office/officeart/2005/8/layout/lProcess2"/>
    <dgm:cxn modelId="{12612B20-BD20-41E8-8888-E53577B454D2}" type="presParOf" srcId="{99C2409C-5D3A-45FE-AFB4-BD1C07901D2F}" destId="{E6524AC4-E04E-4B4C-A01C-F53848C6355E}" srcOrd="0" destOrd="0" presId="urn:microsoft.com/office/officeart/2005/8/layout/lProcess2"/>
    <dgm:cxn modelId="{27D747AA-5096-4AFC-AF45-26AF7220FDC5}" type="presParOf" srcId="{E6524AC4-E04E-4B4C-A01C-F53848C6355E}" destId="{A0BA3163-9CAA-46E9-BE9D-97D6C8C2E99B}" srcOrd="0" destOrd="0" presId="urn:microsoft.com/office/officeart/2005/8/layout/lProcess2"/>
    <dgm:cxn modelId="{92A6C71F-0A7C-4010-8459-AFAD67316B62}" type="presParOf" srcId="{E6524AC4-E04E-4B4C-A01C-F53848C6355E}" destId="{CBBA1ABF-CFF0-480C-B239-5419A34441D5}" srcOrd="1" destOrd="0" presId="urn:microsoft.com/office/officeart/2005/8/layout/lProcess2"/>
    <dgm:cxn modelId="{D70B565F-7284-4579-947E-9CC6913F3C0C}" type="presParOf" srcId="{E6524AC4-E04E-4B4C-A01C-F53848C6355E}" destId="{4F177808-3BB1-4361-9A60-8BD45261E4D1}" srcOrd="2" destOrd="0" presId="urn:microsoft.com/office/officeart/2005/8/layout/lProcess2"/>
    <dgm:cxn modelId="{4141E06B-6D17-4564-B3A2-45DBA33D2E6E}" type="presParOf" srcId="{A874808F-90E3-45C0-82B6-CB1863CDE158}" destId="{E53ABA22-9A3B-4884-BB6A-5ACDAE46E9AD}" srcOrd="3" destOrd="0" presId="urn:microsoft.com/office/officeart/2005/8/layout/lProcess2"/>
    <dgm:cxn modelId="{6FFAC1C4-447B-4055-8BAA-DD167B373C7B}" type="presParOf" srcId="{A874808F-90E3-45C0-82B6-CB1863CDE158}" destId="{89A755C7-666E-4AAF-B0AD-092869EE6E8E}" srcOrd="4" destOrd="0" presId="urn:microsoft.com/office/officeart/2005/8/layout/lProcess2"/>
    <dgm:cxn modelId="{919063A8-0CCF-4515-B97C-D7D33B518A61}" type="presParOf" srcId="{89A755C7-666E-4AAF-B0AD-092869EE6E8E}" destId="{BB379117-81BA-4FD5-9359-ADE9335AE20B}" srcOrd="0" destOrd="0" presId="urn:microsoft.com/office/officeart/2005/8/layout/lProcess2"/>
    <dgm:cxn modelId="{87885F5C-AC1C-4584-894A-51A2CBBB3896}" type="presParOf" srcId="{89A755C7-666E-4AAF-B0AD-092869EE6E8E}" destId="{0C0752C3-FE04-4C3B-8743-3CB5BC305281}" srcOrd="1" destOrd="0" presId="urn:microsoft.com/office/officeart/2005/8/layout/lProcess2"/>
    <dgm:cxn modelId="{27B74F44-1AD4-4C87-B6E9-176AB53AAB97}" type="presParOf" srcId="{89A755C7-666E-4AAF-B0AD-092869EE6E8E}" destId="{0831F246-8B04-4011-9E29-C73AF66F2EAC}" srcOrd="2" destOrd="0" presId="urn:microsoft.com/office/officeart/2005/8/layout/lProcess2"/>
    <dgm:cxn modelId="{A42C203B-E7C4-4C64-B44E-86B2831C1726}" type="presParOf" srcId="{0831F246-8B04-4011-9E29-C73AF66F2EAC}" destId="{3BA86367-25C2-4333-A4CD-5A6C953A7AE3}" srcOrd="0" destOrd="0" presId="urn:microsoft.com/office/officeart/2005/8/layout/lProcess2"/>
    <dgm:cxn modelId="{DD522B5C-05F2-447F-BB4E-0CE4DD93B0F2}" type="presParOf" srcId="{3BA86367-25C2-4333-A4CD-5A6C953A7AE3}" destId="{7DB7F1AF-73A1-4F46-B992-97E9E1E59241}" srcOrd="0" destOrd="0" presId="urn:microsoft.com/office/officeart/2005/8/layout/lProcess2"/>
    <dgm:cxn modelId="{37AC43EE-4A8A-48F1-9DEC-C113B195D7E9}" type="presParOf" srcId="{3BA86367-25C2-4333-A4CD-5A6C953A7AE3}" destId="{903E929D-CD45-4038-B681-474547FDFC8F}" srcOrd="1" destOrd="0" presId="urn:microsoft.com/office/officeart/2005/8/layout/lProcess2"/>
    <dgm:cxn modelId="{3C8DB947-590B-43A3-A19B-332DD55CBE0C}" type="presParOf" srcId="{3BA86367-25C2-4333-A4CD-5A6C953A7AE3}" destId="{DA429927-193C-4DA9-9CC7-B6C27C392C37}" srcOrd="2" destOrd="0" presId="urn:microsoft.com/office/officeart/2005/8/layout/lProcess2"/>
    <dgm:cxn modelId="{D42F256F-0118-420A-9865-F07A9C7EEE66}" type="presParOf" srcId="{A874808F-90E3-45C0-82B6-CB1863CDE158}" destId="{A75EFA80-FAEE-4542-9556-5E8263F7ADD1}" srcOrd="5" destOrd="0" presId="urn:microsoft.com/office/officeart/2005/8/layout/lProcess2"/>
    <dgm:cxn modelId="{30C23756-8B60-4E0E-9D74-3FEFC463D2E9}" type="presParOf" srcId="{A874808F-90E3-45C0-82B6-CB1863CDE158}" destId="{DA84B224-E507-4D04-B703-E301C56D9530}" srcOrd="6" destOrd="0" presId="urn:microsoft.com/office/officeart/2005/8/layout/lProcess2"/>
    <dgm:cxn modelId="{CDEE09CC-1D37-46FA-AB26-99D9999A5782}" type="presParOf" srcId="{DA84B224-E507-4D04-B703-E301C56D9530}" destId="{B27C7EF0-7840-4DCA-AB6F-90A32F371ACD}" srcOrd="0" destOrd="0" presId="urn:microsoft.com/office/officeart/2005/8/layout/lProcess2"/>
    <dgm:cxn modelId="{6EB7C931-A136-4553-B4E3-E183F73151B7}" type="presParOf" srcId="{DA84B224-E507-4D04-B703-E301C56D9530}" destId="{9019C2F4-2040-4302-A9B6-210DBD1E0336}" srcOrd="1" destOrd="0" presId="urn:microsoft.com/office/officeart/2005/8/layout/lProcess2"/>
    <dgm:cxn modelId="{6C7B83F8-5CE8-4925-902D-FF98810102F8}" type="presParOf" srcId="{DA84B224-E507-4D04-B703-E301C56D9530}" destId="{225BB38C-813A-415D-B429-1321445B0619}" srcOrd="2" destOrd="0" presId="urn:microsoft.com/office/officeart/2005/8/layout/lProcess2"/>
    <dgm:cxn modelId="{6E5BDBC1-BA37-46D7-90F0-E4AF8D6C9161}" type="presParOf" srcId="{225BB38C-813A-415D-B429-1321445B0619}" destId="{E19B51C5-CA52-44FE-93CD-30E940AF53C8}" srcOrd="0" destOrd="0" presId="urn:microsoft.com/office/officeart/2005/8/layout/lProcess2"/>
    <dgm:cxn modelId="{C65B5D05-33EB-45BB-8A68-75F20FA94CCA}" type="presParOf" srcId="{E19B51C5-CA52-44FE-93CD-30E940AF53C8}" destId="{6193E2D1-1BE4-44EF-B54E-4D5FFC185C3A}" srcOrd="0" destOrd="0" presId="urn:microsoft.com/office/officeart/2005/8/layout/lProcess2"/>
    <dgm:cxn modelId="{7FC99D1B-0B8B-4312-8205-A59D17C0AD89}" type="presParOf" srcId="{E19B51C5-CA52-44FE-93CD-30E940AF53C8}" destId="{C0444909-5ECE-48C6-A65D-3220FF4424E0}" srcOrd="1" destOrd="0" presId="urn:microsoft.com/office/officeart/2005/8/layout/lProcess2"/>
    <dgm:cxn modelId="{4F3FCB17-FD5A-4999-98D7-680E3F2B335A}" type="presParOf" srcId="{E19B51C5-CA52-44FE-93CD-30E940AF53C8}" destId="{504D898D-0F6C-4A3B-A32B-4653D21D6A8E}" srcOrd="2" destOrd="0" presId="urn:microsoft.com/office/officeart/2005/8/layout/lProcess2"/>
    <dgm:cxn modelId="{64F043D8-9FCC-4C8E-BA5F-1E8999431298}" type="presParOf" srcId="{A874808F-90E3-45C0-82B6-CB1863CDE158}" destId="{F92C1E79-DDC6-42FF-85E9-F1E5A1BA2D95}" srcOrd="7" destOrd="0" presId="urn:microsoft.com/office/officeart/2005/8/layout/lProcess2"/>
    <dgm:cxn modelId="{2F76569A-D2B1-4C2A-B6C9-CBF353B1760B}" type="presParOf" srcId="{A874808F-90E3-45C0-82B6-CB1863CDE158}" destId="{86A842FB-CBD7-44E2-99F8-760FBA2B45E9}" srcOrd="8" destOrd="0" presId="urn:microsoft.com/office/officeart/2005/8/layout/lProcess2"/>
    <dgm:cxn modelId="{06C126A9-8348-4DDE-8463-A57093E6D150}" type="presParOf" srcId="{86A842FB-CBD7-44E2-99F8-760FBA2B45E9}" destId="{5B4961BE-7B4F-455A-89B3-68C74F86CEBE}" srcOrd="0" destOrd="0" presId="urn:microsoft.com/office/officeart/2005/8/layout/lProcess2"/>
    <dgm:cxn modelId="{2D3D6C85-472C-4E8C-9D48-5EAD5E7A0FBA}" type="presParOf" srcId="{86A842FB-CBD7-44E2-99F8-760FBA2B45E9}" destId="{90487B57-F4A7-40B1-9447-7A49D758105B}" srcOrd="1" destOrd="0" presId="urn:microsoft.com/office/officeart/2005/8/layout/lProcess2"/>
    <dgm:cxn modelId="{786DAF04-FC04-4237-BB1A-50206F840BE1}" type="presParOf" srcId="{86A842FB-CBD7-44E2-99F8-760FBA2B45E9}" destId="{F21311FD-CD3E-4A7E-BAE4-A2FA40250463}" srcOrd="2" destOrd="0" presId="urn:microsoft.com/office/officeart/2005/8/layout/lProcess2"/>
    <dgm:cxn modelId="{C68832A2-F215-4F95-93C5-A50033B85402}" type="presParOf" srcId="{F21311FD-CD3E-4A7E-BAE4-A2FA40250463}" destId="{84761E57-7FA7-43CF-A134-FBE2202A73F1}" srcOrd="0" destOrd="0" presId="urn:microsoft.com/office/officeart/2005/8/layout/lProcess2"/>
    <dgm:cxn modelId="{D0A89E88-0DF5-4015-A6BA-71726D444FE8}" type="presParOf" srcId="{84761E57-7FA7-43CF-A134-FBE2202A73F1}" destId="{877D2951-B049-4D73-AB18-54EB6A2B7EF1}" srcOrd="0" destOrd="0" presId="urn:microsoft.com/office/officeart/2005/8/layout/lProcess2"/>
    <dgm:cxn modelId="{F979377F-D00F-408B-95AA-E07E5312790D}" type="presParOf" srcId="{84761E57-7FA7-43CF-A134-FBE2202A73F1}" destId="{C2D1AD34-4B25-4933-98D6-4278FCF18698}" srcOrd="1" destOrd="0" presId="urn:microsoft.com/office/officeart/2005/8/layout/lProcess2"/>
    <dgm:cxn modelId="{CBC1D65C-167C-4AE2-9513-AF02FDF87561}" type="presParOf" srcId="{84761E57-7FA7-43CF-A134-FBE2202A73F1}" destId="{1269AE99-43EA-49AB-AC9D-FE1A683E469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D2D1B4-65D0-468E-8D29-1A1E840D464E}"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n-GB"/>
        </a:p>
      </dgm:t>
    </dgm:pt>
    <dgm:pt modelId="{9F0E2BD2-18E2-490D-8FF5-82943CB62764}">
      <dgm:prSet phldrT="[Text]"/>
      <dgm:spPr/>
      <dgm:t>
        <a:bodyPr/>
        <a:lstStyle/>
        <a:p>
          <a:r>
            <a:rPr lang="en-GB" dirty="0"/>
            <a:t>Skills</a:t>
          </a:r>
        </a:p>
      </dgm:t>
    </dgm:pt>
    <dgm:pt modelId="{915B2357-26B0-43B2-BB8C-F4C37336E66F}" type="parTrans" cxnId="{31348624-5BB2-4346-8E4A-09BE98425367}">
      <dgm:prSet/>
      <dgm:spPr/>
      <dgm:t>
        <a:bodyPr/>
        <a:lstStyle/>
        <a:p>
          <a:endParaRPr lang="en-GB"/>
        </a:p>
      </dgm:t>
    </dgm:pt>
    <dgm:pt modelId="{8DBD556B-DA68-4E99-9F94-F4AE826C32AF}" type="sibTrans" cxnId="{31348624-5BB2-4346-8E4A-09BE98425367}">
      <dgm:prSet/>
      <dgm:spPr/>
      <dgm:t>
        <a:bodyPr/>
        <a:lstStyle/>
        <a:p>
          <a:endParaRPr lang="en-GB"/>
        </a:p>
      </dgm:t>
    </dgm:pt>
    <dgm:pt modelId="{869A0264-38B4-4A52-AD07-78DAAAC6B338}">
      <dgm:prSet phldrT="[Text]"/>
      <dgm:spPr/>
      <dgm:t>
        <a:bodyPr/>
        <a:lstStyle/>
        <a:p>
          <a:r>
            <a:rPr lang="en-GB" dirty="0"/>
            <a:t>Interest</a:t>
          </a:r>
        </a:p>
      </dgm:t>
    </dgm:pt>
    <dgm:pt modelId="{D8F87816-11F9-463C-AD29-784F6B6A4D2E}" type="parTrans" cxnId="{E163D213-781A-4AAF-AF03-D5EFD468B69A}">
      <dgm:prSet/>
      <dgm:spPr/>
      <dgm:t>
        <a:bodyPr/>
        <a:lstStyle/>
        <a:p>
          <a:endParaRPr lang="en-GB"/>
        </a:p>
      </dgm:t>
    </dgm:pt>
    <dgm:pt modelId="{5848BA8D-B5D6-4255-948B-23BF45BC34DA}" type="sibTrans" cxnId="{E163D213-781A-4AAF-AF03-D5EFD468B69A}">
      <dgm:prSet/>
      <dgm:spPr/>
      <dgm:t>
        <a:bodyPr/>
        <a:lstStyle/>
        <a:p>
          <a:endParaRPr lang="en-GB"/>
        </a:p>
      </dgm:t>
    </dgm:pt>
    <dgm:pt modelId="{4B1B5F2F-3C77-4548-9AF5-1EFCD5652C18}">
      <dgm:prSet phldrT="[Text]"/>
      <dgm:spPr/>
      <dgm:t>
        <a:bodyPr/>
        <a:lstStyle/>
        <a:p>
          <a:r>
            <a:rPr lang="en-GB" dirty="0"/>
            <a:t>Experience</a:t>
          </a:r>
        </a:p>
      </dgm:t>
    </dgm:pt>
    <dgm:pt modelId="{15B7C49B-E125-4E8B-978D-24C34105FEDD}" type="parTrans" cxnId="{6173D90A-49AE-49FD-9883-A36DDC0C8ABA}">
      <dgm:prSet/>
      <dgm:spPr/>
      <dgm:t>
        <a:bodyPr/>
        <a:lstStyle/>
        <a:p>
          <a:endParaRPr lang="en-GB"/>
        </a:p>
      </dgm:t>
    </dgm:pt>
    <dgm:pt modelId="{4B710FA9-4C0E-4221-82F4-C0E359A336A4}" type="sibTrans" cxnId="{6173D90A-49AE-49FD-9883-A36DDC0C8ABA}">
      <dgm:prSet/>
      <dgm:spPr/>
      <dgm:t>
        <a:bodyPr/>
        <a:lstStyle/>
        <a:p>
          <a:endParaRPr lang="en-GB"/>
        </a:p>
      </dgm:t>
    </dgm:pt>
    <dgm:pt modelId="{7EED4A49-B45A-413D-A2BA-12BF6070B815}">
      <dgm:prSet phldrT="[Text]"/>
      <dgm:spPr/>
      <dgm:t>
        <a:bodyPr/>
        <a:lstStyle/>
        <a:p>
          <a:r>
            <a:rPr lang="en-GB" dirty="0"/>
            <a:t>Diversity</a:t>
          </a:r>
        </a:p>
      </dgm:t>
    </dgm:pt>
    <dgm:pt modelId="{A0F66F1F-02B1-4BC9-BEFE-C50320632AD8}" type="parTrans" cxnId="{223DF7EA-C295-4E29-83E1-0532A926C07E}">
      <dgm:prSet/>
      <dgm:spPr/>
      <dgm:t>
        <a:bodyPr/>
        <a:lstStyle/>
        <a:p>
          <a:endParaRPr lang="en-GB"/>
        </a:p>
      </dgm:t>
    </dgm:pt>
    <dgm:pt modelId="{F6CDFEE0-FEA7-447F-89FA-7F519542786A}" type="sibTrans" cxnId="{223DF7EA-C295-4E29-83E1-0532A926C07E}">
      <dgm:prSet/>
      <dgm:spPr/>
      <dgm:t>
        <a:bodyPr/>
        <a:lstStyle/>
        <a:p>
          <a:endParaRPr lang="en-GB"/>
        </a:p>
      </dgm:t>
    </dgm:pt>
    <dgm:pt modelId="{AA88DCBE-34B7-4FF8-9233-8D2E11E0EACD}">
      <dgm:prSet phldrT="[Text]"/>
      <dgm:spPr/>
      <dgm:t>
        <a:bodyPr/>
        <a:lstStyle/>
        <a:p>
          <a:r>
            <a:rPr lang="en-GB" dirty="0"/>
            <a:t>Personality</a:t>
          </a:r>
        </a:p>
      </dgm:t>
    </dgm:pt>
    <dgm:pt modelId="{F3153876-A441-4CBB-9EAD-D1FB63FC61AC}" type="parTrans" cxnId="{8B9BCE0C-8F00-4729-AAF1-6827A1C8D024}">
      <dgm:prSet/>
      <dgm:spPr/>
      <dgm:t>
        <a:bodyPr/>
        <a:lstStyle/>
        <a:p>
          <a:endParaRPr lang="en-GB"/>
        </a:p>
      </dgm:t>
    </dgm:pt>
    <dgm:pt modelId="{DC43C704-631A-48C6-A18C-10B6E5E60A25}" type="sibTrans" cxnId="{8B9BCE0C-8F00-4729-AAF1-6827A1C8D024}">
      <dgm:prSet/>
      <dgm:spPr/>
      <dgm:t>
        <a:bodyPr/>
        <a:lstStyle/>
        <a:p>
          <a:endParaRPr lang="en-GB"/>
        </a:p>
      </dgm:t>
    </dgm:pt>
    <dgm:pt modelId="{35814C22-4FCC-4268-8DF5-12668DD2A0D2}">
      <dgm:prSet phldrT="[Text]"/>
      <dgm:spPr/>
      <dgm:t>
        <a:bodyPr/>
        <a:lstStyle/>
        <a:p>
          <a:r>
            <a:rPr lang="en-GB" dirty="0"/>
            <a:t>Availability</a:t>
          </a:r>
        </a:p>
      </dgm:t>
    </dgm:pt>
    <dgm:pt modelId="{7A268057-3235-47B4-9408-6DC20E5F360F}" type="parTrans" cxnId="{C53EA6E1-C847-489B-9163-E2103571C3E1}">
      <dgm:prSet/>
      <dgm:spPr/>
      <dgm:t>
        <a:bodyPr/>
        <a:lstStyle/>
        <a:p>
          <a:endParaRPr lang="en-GB"/>
        </a:p>
      </dgm:t>
    </dgm:pt>
    <dgm:pt modelId="{46878DDD-2ACD-4F65-BB78-9A07BFB8B55A}" type="sibTrans" cxnId="{C53EA6E1-C847-489B-9163-E2103571C3E1}">
      <dgm:prSet/>
      <dgm:spPr/>
      <dgm:t>
        <a:bodyPr/>
        <a:lstStyle/>
        <a:p>
          <a:endParaRPr lang="en-GB"/>
        </a:p>
      </dgm:t>
    </dgm:pt>
    <dgm:pt modelId="{2838189D-8928-4A87-94BD-38C91C5BC3E6}" type="pres">
      <dgm:prSet presAssocID="{FDD2D1B4-65D0-468E-8D29-1A1E840D464E}" presName="diagram" presStyleCnt="0">
        <dgm:presLayoutVars>
          <dgm:dir/>
          <dgm:resizeHandles val="exact"/>
        </dgm:presLayoutVars>
      </dgm:prSet>
      <dgm:spPr/>
    </dgm:pt>
    <dgm:pt modelId="{60CC21BC-C45E-440F-A4D7-27C61E3BBB91}" type="pres">
      <dgm:prSet presAssocID="{9F0E2BD2-18E2-490D-8FF5-82943CB62764}" presName="node" presStyleLbl="node1" presStyleIdx="0" presStyleCnt="6">
        <dgm:presLayoutVars>
          <dgm:bulletEnabled val="1"/>
        </dgm:presLayoutVars>
      </dgm:prSet>
      <dgm:spPr/>
    </dgm:pt>
    <dgm:pt modelId="{D66C62DC-51B5-45EF-A5F4-2800E29B49FD}" type="pres">
      <dgm:prSet presAssocID="{8DBD556B-DA68-4E99-9F94-F4AE826C32AF}" presName="sibTrans" presStyleCnt="0"/>
      <dgm:spPr/>
    </dgm:pt>
    <dgm:pt modelId="{919D35AF-2E90-4B53-9840-46E31FD3087A}" type="pres">
      <dgm:prSet presAssocID="{869A0264-38B4-4A52-AD07-78DAAAC6B338}" presName="node" presStyleLbl="node1" presStyleIdx="1" presStyleCnt="6">
        <dgm:presLayoutVars>
          <dgm:bulletEnabled val="1"/>
        </dgm:presLayoutVars>
      </dgm:prSet>
      <dgm:spPr/>
    </dgm:pt>
    <dgm:pt modelId="{6328AC17-51A0-4660-B73F-AA6FA8B8F81A}" type="pres">
      <dgm:prSet presAssocID="{5848BA8D-B5D6-4255-948B-23BF45BC34DA}" presName="sibTrans" presStyleCnt="0"/>
      <dgm:spPr/>
    </dgm:pt>
    <dgm:pt modelId="{D9FE1946-75C1-47E6-9DEF-1AC106B1C6FD}" type="pres">
      <dgm:prSet presAssocID="{4B1B5F2F-3C77-4548-9AF5-1EFCD5652C18}" presName="node" presStyleLbl="node1" presStyleIdx="2" presStyleCnt="6">
        <dgm:presLayoutVars>
          <dgm:bulletEnabled val="1"/>
        </dgm:presLayoutVars>
      </dgm:prSet>
      <dgm:spPr/>
    </dgm:pt>
    <dgm:pt modelId="{83B2384E-2CDD-470B-BE34-193A77C62821}" type="pres">
      <dgm:prSet presAssocID="{4B710FA9-4C0E-4221-82F4-C0E359A336A4}" presName="sibTrans" presStyleCnt="0"/>
      <dgm:spPr/>
    </dgm:pt>
    <dgm:pt modelId="{999DF174-1F6F-4E79-9425-FA9875CBA7BF}" type="pres">
      <dgm:prSet presAssocID="{7EED4A49-B45A-413D-A2BA-12BF6070B815}" presName="node" presStyleLbl="node1" presStyleIdx="3" presStyleCnt="6">
        <dgm:presLayoutVars>
          <dgm:bulletEnabled val="1"/>
        </dgm:presLayoutVars>
      </dgm:prSet>
      <dgm:spPr/>
    </dgm:pt>
    <dgm:pt modelId="{962F4460-1223-42A1-B8A2-03369CE46C93}" type="pres">
      <dgm:prSet presAssocID="{F6CDFEE0-FEA7-447F-89FA-7F519542786A}" presName="sibTrans" presStyleCnt="0"/>
      <dgm:spPr/>
    </dgm:pt>
    <dgm:pt modelId="{D03430F0-ABD0-45C8-B927-C11322B6301C}" type="pres">
      <dgm:prSet presAssocID="{AA88DCBE-34B7-4FF8-9233-8D2E11E0EACD}" presName="node" presStyleLbl="node1" presStyleIdx="4" presStyleCnt="6">
        <dgm:presLayoutVars>
          <dgm:bulletEnabled val="1"/>
        </dgm:presLayoutVars>
      </dgm:prSet>
      <dgm:spPr/>
    </dgm:pt>
    <dgm:pt modelId="{33EE5FA7-1D7B-45EA-99FA-0072FE21A451}" type="pres">
      <dgm:prSet presAssocID="{DC43C704-631A-48C6-A18C-10B6E5E60A25}" presName="sibTrans" presStyleCnt="0"/>
      <dgm:spPr/>
    </dgm:pt>
    <dgm:pt modelId="{7F301029-18EB-42E4-AD38-D3055A3FFB63}" type="pres">
      <dgm:prSet presAssocID="{35814C22-4FCC-4268-8DF5-12668DD2A0D2}" presName="node" presStyleLbl="node1" presStyleIdx="5" presStyleCnt="6">
        <dgm:presLayoutVars>
          <dgm:bulletEnabled val="1"/>
        </dgm:presLayoutVars>
      </dgm:prSet>
      <dgm:spPr/>
    </dgm:pt>
  </dgm:ptLst>
  <dgm:cxnLst>
    <dgm:cxn modelId="{6173D90A-49AE-49FD-9883-A36DDC0C8ABA}" srcId="{FDD2D1B4-65D0-468E-8D29-1A1E840D464E}" destId="{4B1B5F2F-3C77-4548-9AF5-1EFCD5652C18}" srcOrd="2" destOrd="0" parTransId="{15B7C49B-E125-4E8B-978D-24C34105FEDD}" sibTransId="{4B710FA9-4C0E-4221-82F4-C0E359A336A4}"/>
    <dgm:cxn modelId="{8B9BCE0C-8F00-4729-AAF1-6827A1C8D024}" srcId="{FDD2D1B4-65D0-468E-8D29-1A1E840D464E}" destId="{AA88DCBE-34B7-4FF8-9233-8D2E11E0EACD}" srcOrd="4" destOrd="0" parTransId="{F3153876-A441-4CBB-9EAD-D1FB63FC61AC}" sibTransId="{DC43C704-631A-48C6-A18C-10B6E5E60A25}"/>
    <dgm:cxn modelId="{E163D213-781A-4AAF-AF03-D5EFD468B69A}" srcId="{FDD2D1B4-65D0-468E-8D29-1A1E840D464E}" destId="{869A0264-38B4-4A52-AD07-78DAAAC6B338}" srcOrd="1" destOrd="0" parTransId="{D8F87816-11F9-463C-AD29-784F6B6A4D2E}" sibTransId="{5848BA8D-B5D6-4255-948B-23BF45BC34DA}"/>
    <dgm:cxn modelId="{31348624-5BB2-4346-8E4A-09BE98425367}" srcId="{FDD2D1B4-65D0-468E-8D29-1A1E840D464E}" destId="{9F0E2BD2-18E2-490D-8FF5-82943CB62764}" srcOrd="0" destOrd="0" parTransId="{915B2357-26B0-43B2-BB8C-F4C37336E66F}" sibTransId="{8DBD556B-DA68-4E99-9F94-F4AE826C32AF}"/>
    <dgm:cxn modelId="{FB27FE33-D24C-4693-B621-B46912E37BBB}" type="presOf" srcId="{FDD2D1B4-65D0-468E-8D29-1A1E840D464E}" destId="{2838189D-8928-4A87-94BD-38C91C5BC3E6}" srcOrd="0" destOrd="0" presId="urn:microsoft.com/office/officeart/2005/8/layout/default"/>
    <dgm:cxn modelId="{3F63753B-F749-4ED7-8934-11E39756CA65}" type="presOf" srcId="{AA88DCBE-34B7-4FF8-9233-8D2E11E0EACD}" destId="{D03430F0-ABD0-45C8-B927-C11322B6301C}" srcOrd="0" destOrd="0" presId="urn:microsoft.com/office/officeart/2005/8/layout/default"/>
    <dgm:cxn modelId="{348FA75E-B192-4E12-AA9A-3A56DFB64943}" type="presOf" srcId="{4B1B5F2F-3C77-4548-9AF5-1EFCD5652C18}" destId="{D9FE1946-75C1-47E6-9DEF-1AC106B1C6FD}" srcOrd="0" destOrd="0" presId="urn:microsoft.com/office/officeart/2005/8/layout/default"/>
    <dgm:cxn modelId="{20C42C71-3681-4B93-8114-DD31B15142CD}" type="presOf" srcId="{7EED4A49-B45A-413D-A2BA-12BF6070B815}" destId="{999DF174-1F6F-4E79-9425-FA9875CBA7BF}" srcOrd="0" destOrd="0" presId="urn:microsoft.com/office/officeart/2005/8/layout/default"/>
    <dgm:cxn modelId="{FD7BDFA4-F613-4FD5-A60B-DD58F3AE38FC}" type="presOf" srcId="{9F0E2BD2-18E2-490D-8FF5-82943CB62764}" destId="{60CC21BC-C45E-440F-A4D7-27C61E3BBB91}" srcOrd="0" destOrd="0" presId="urn:microsoft.com/office/officeart/2005/8/layout/default"/>
    <dgm:cxn modelId="{7A6597B6-F848-4019-895E-CB70D2676E31}" type="presOf" srcId="{35814C22-4FCC-4268-8DF5-12668DD2A0D2}" destId="{7F301029-18EB-42E4-AD38-D3055A3FFB63}" srcOrd="0" destOrd="0" presId="urn:microsoft.com/office/officeart/2005/8/layout/default"/>
    <dgm:cxn modelId="{4E4974C4-8957-4299-85DE-6FA497A0E772}" type="presOf" srcId="{869A0264-38B4-4A52-AD07-78DAAAC6B338}" destId="{919D35AF-2E90-4B53-9840-46E31FD3087A}" srcOrd="0" destOrd="0" presId="urn:microsoft.com/office/officeart/2005/8/layout/default"/>
    <dgm:cxn modelId="{C53EA6E1-C847-489B-9163-E2103571C3E1}" srcId="{FDD2D1B4-65D0-468E-8D29-1A1E840D464E}" destId="{35814C22-4FCC-4268-8DF5-12668DD2A0D2}" srcOrd="5" destOrd="0" parTransId="{7A268057-3235-47B4-9408-6DC20E5F360F}" sibTransId="{46878DDD-2ACD-4F65-BB78-9A07BFB8B55A}"/>
    <dgm:cxn modelId="{223DF7EA-C295-4E29-83E1-0532A926C07E}" srcId="{FDD2D1B4-65D0-468E-8D29-1A1E840D464E}" destId="{7EED4A49-B45A-413D-A2BA-12BF6070B815}" srcOrd="3" destOrd="0" parTransId="{A0F66F1F-02B1-4BC9-BEFE-C50320632AD8}" sibTransId="{F6CDFEE0-FEA7-447F-89FA-7F519542786A}"/>
    <dgm:cxn modelId="{A06DCCBC-7103-424C-A968-BE510E90CBBF}" type="presParOf" srcId="{2838189D-8928-4A87-94BD-38C91C5BC3E6}" destId="{60CC21BC-C45E-440F-A4D7-27C61E3BBB91}" srcOrd="0" destOrd="0" presId="urn:microsoft.com/office/officeart/2005/8/layout/default"/>
    <dgm:cxn modelId="{AA8C86CD-EB05-441E-A836-8BCB66379AE3}" type="presParOf" srcId="{2838189D-8928-4A87-94BD-38C91C5BC3E6}" destId="{D66C62DC-51B5-45EF-A5F4-2800E29B49FD}" srcOrd="1" destOrd="0" presId="urn:microsoft.com/office/officeart/2005/8/layout/default"/>
    <dgm:cxn modelId="{F073C964-B3A0-4D52-88DE-578A686AB04A}" type="presParOf" srcId="{2838189D-8928-4A87-94BD-38C91C5BC3E6}" destId="{919D35AF-2E90-4B53-9840-46E31FD3087A}" srcOrd="2" destOrd="0" presId="urn:microsoft.com/office/officeart/2005/8/layout/default"/>
    <dgm:cxn modelId="{C3090D08-4139-4F2B-B14C-3D25D5AA28D7}" type="presParOf" srcId="{2838189D-8928-4A87-94BD-38C91C5BC3E6}" destId="{6328AC17-51A0-4660-B73F-AA6FA8B8F81A}" srcOrd="3" destOrd="0" presId="urn:microsoft.com/office/officeart/2005/8/layout/default"/>
    <dgm:cxn modelId="{BCD149AE-7490-4AC8-A816-E0E8FE5A6251}" type="presParOf" srcId="{2838189D-8928-4A87-94BD-38C91C5BC3E6}" destId="{D9FE1946-75C1-47E6-9DEF-1AC106B1C6FD}" srcOrd="4" destOrd="0" presId="urn:microsoft.com/office/officeart/2005/8/layout/default"/>
    <dgm:cxn modelId="{9BE0E7DF-29CB-461A-88A0-B433A494A25B}" type="presParOf" srcId="{2838189D-8928-4A87-94BD-38C91C5BC3E6}" destId="{83B2384E-2CDD-470B-BE34-193A77C62821}" srcOrd="5" destOrd="0" presId="urn:microsoft.com/office/officeart/2005/8/layout/default"/>
    <dgm:cxn modelId="{FE889BA9-892C-436A-B093-62D891368B80}" type="presParOf" srcId="{2838189D-8928-4A87-94BD-38C91C5BC3E6}" destId="{999DF174-1F6F-4E79-9425-FA9875CBA7BF}" srcOrd="6" destOrd="0" presId="urn:microsoft.com/office/officeart/2005/8/layout/default"/>
    <dgm:cxn modelId="{D60E38B1-EAE4-4ADA-9BF8-C7AB7D53AF03}" type="presParOf" srcId="{2838189D-8928-4A87-94BD-38C91C5BC3E6}" destId="{962F4460-1223-42A1-B8A2-03369CE46C93}" srcOrd="7" destOrd="0" presId="urn:microsoft.com/office/officeart/2005/8/layout/default"/>
    <dgm:cxn modelId="{9492602F-4E16-4214-9B12-A572935C5C50}" type="presParOf" srcId="{2838189D-8928-4A87-94BD-38C91C5BC3E6}" destId="{D03430F0-ABD0-45C8-B927-C11322B6301C}" srcOrd="8" destOrd="0" presId="urn:microsoft.com/office/officeart/2005/8/layout/default"/>
    <dgm:cxn modelId="{F1D325BF-54DE-461B-A3EA-D0E2CB1C1310}" type="presParOf" srcId="{2838189D-8928-4A87-94BD-38C91C5BC3E6}" destId="{33EE5FA7-1D7B-45EA-99FA-0072FE21A451}" srcOrd="9" destOrd="0" presId="urn:microsoft.com/office/officeart/2005/8/layout/default"/>
    <dgm:cxn modelId="{9CAF0ECC-15DC-45B7-99F8-427BCB4914EE}" type="presParOf" srcId="{2838189D-8928-4A87-94BD-38C91C5BC3E6}" destId="{7F301029-18EB-42E4-AD38-D3055A3FFB6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4AE5D1-794C-452A-9131-C64CFE911EFC}" type="doc">
      <dgm:prSet loTypeId="urn:microsoft.com/office/officeart/2005/8/layout/vList3" loCatId="list" qsTypeId="urn:microsoft.com/office/officeart/2005/8/quickstyle/simple1" qsCatId="simple" csTypeId="urn:microsoft.com/office/officeart/2005/8/colors/accent1_2" csCatId="accent1" phldr="1"/>
      <dgm:spPr/>
    </dgm:pt>
    <dgm:pt modelId="{639FDC01-DB16-40B6-91CD-85FC177BA6FB}">
      <dgm:prSet phldrT="[Text]"/>
      <dgm:spPr/>
      <dgm:t>
        <a:bodyPr/>
        <a:lstStyle/>
        <a:p>
          <a:r>
            <a:rPr lang="en-GB" dirty="0"/>
            <a:t>Shaper</a:t>
          </a:r>
        </a:p>
      </dgm:t>
    </dgm:pt>
    <dgm:pt modelId="{E52B6308-1D85-4EF6-BFA2-A9903184904E}" type="parTrans" cxnId="{AAD7F2BC-7504-4BDC-8475-DF16AE4FBE15}">
      <dgm:prSet/>
      <dgm:spPr/>
      <dgm:t>
        <a:bodyPr/>
        <a:lstStyle/>
        <a:p>
          <a:endParaRPr lang="en-GB"/>
        </a:p>
      </dgm:t>
    </dgm:pt>
    <dgm:pt modelId="{C406A5D4-4C5C-4D7A-B810-46BF124E28F1}" type="sibTrans" cxnId="{AAD7F2BC-7504-4BDC-8475-DF16AE4FBE15}">
      <dgm:prSet/>
      <dgm:spPr/>
      <dgm:t>
        <a:bodyPr/>
        <a:lstStyle/>
        <a:p>
          <a:endParaRPr lang="en-GB"/>
        </a:p>
      </dgm:t>
    </dgm:pt>
    <dgm:pt modelId="{B261EC45-75C4-4806-99E4-32F0ED34C300}">
      <dgm:prSet phldrT="[Text]"/>
      <dgm:spPr>
        <a:solidFill>
          <a:schemeClr val="accent5"/>
        </a:solidFill>
      </dgm:spPr>
      <dgm:t>
        <a:bodyPr/>
        <a:lstStyle/>
        <a:p>
          <a:r>
            <a:rPr lang="en-GB" dirty="0"/>
            <a:t>Coordinator</a:t>
          </a:r>
        </a:p>
      </dgm:t>
    </dgm:pt>
    <dgm:pt modelId="{ADF80955-2F57-42E9-8642-E7590C4E61B8}" type="parTrans" cxnId="{A60549DE-8314-4B92-BBC4-C7CAACE5F21A}">
      <dgm:prSet/>
      <dgm:spPr/>
      <dgm:t>
        <a:bodyPr/>
        <a:lstStyle/>
        <a:p>
          <a:endParaRPr lang="en-GB"/>
        </a:p>
      </dgm:t>
    </dgm:pt>
    <dgm:pt modelId="{3058A4A5-733C-4AE2-B9FB-0FB6207B398F}" type="sibTrans" cxnId="{A60549DE-8314-4B92-BBC4-C7CAACE5F21A}">
      <dgm:prSet/>
      <dgm:spPr/>
      <dgm:t>
        <a:bodyPr/>
        <a:lstStyle/>
        <a:p>
          <a:endParaRPr lang="en-GB"/>
        </a:p>
      </dgm:t>
    </dgm:pt>
    <dgm:pt modelId="{9A58EC73-867C-4A95-B860-07B1A303ED8D}">
      <dgm:prSet phldrT="[Text]"/>
      <dgm:spPr>
        <a:solidFill>
          <a:srgbClr val="7030A0"/>
        </a:solidFill>
      </dgm:spPr>
      <dgm:t>
        <a:bodyPr/>
        <a:lstStyle/>
        <a:p>
          <a:r>
            <a:rPr lang="en-GB" dirty="0"/>
            <a:t>Monitor Evaluator</a:t>
          </a:r>
        </a:p>
      </dgm:t>
    </dgm:pt>
    <dgm:pt modelId="{97515BE5-1C1D-4BEF-A477-0F87DE264C1D}" type="parTrans" cxnId="{3D94F93B-941C-4C45-9572-DE588B805BF6}">
      <dgm:prSet/>
      <dgm:spPr/>
      <dgm:t>
        <a:bodyPr/>
        <a:lstStyle/>
        <a:p>
          <a:endParaRPr lang="en-GB"/>
        </a:p>
      </dgm:t>
    </dgm:pt>
    <dgm:pt modelId="{238BCB81-A0B7-4638-A7D0-9BE5AD7D4127}" type="sibTrans" cxnId="{3D94F93B-941C-4C45-9572-DE588B805BF6}">
      <dgm:prSet/>
      <dgm:spPr/>
      <dgm:t>
        <a:bodyPr/>
        <a:lstStyle/>
        <a:p>
          <a:endParaRPr lang="en-GB"/>
        </a:p>
      </dgm:t>
    </dgm:pt>
    <dgm:pt modelId="{B298E94D-1476-46CF-921E-C03DFB5587C4}">
      <dgm:prSet phldrT="[Text]"/>
      <dgm:spPr/>
      <dgm:t>
        <a:bodyPr/>
        <a:lstStyle/>
        <a:p>
          <a:r>
            <a:rPr lang="en-GB" dirty="0"/>
            <a:t>Completer Finisher</a:t>
          </a:r>
        </a:p>
      </dgm:t>
    </dgm:pt>
    <dgm:pt modelId="{AC6FE6EB-80CF-4527-B4E5-9C67FE6B295D}" type="parTrans" cxnId="{CEECA6D8-5CB5-4806-AEE6-A96EEC3FE625}">
      <dgm:prSet/>
      <dgm:spPr/>
      <dgm:t>
        <a:bodyPr/>
        <a:lstStyle/>
        <a:p>
          <a:endParaRPr lang="en-GB"/>
        </a:p>
      </dgm:t>
    </dgm:pt>
    <dgm:pt modelId="{DDFD265E-1183-4E59-822A-2CB64A5DF306}" type="sibTrans" cxnId="{CEECA6D8-5CB5-4806-AEE6-A96EEC3FE625}">
      <dgm:prSet/>
      <dgm:spPr/>
      <dgm:t>
        <a:bodyPr/>
        <a:lstStyle/>
        <a:p>
          <a:endParaRPr lang="en-GB"/>
        </a:p>
      </dgm:t>
    </dgm:pt>
    <dgm:pt modelId="{64466E31-353C-4095-9E90-DD314417E5FB}">
      <dgm:prSet phldrT="[Text]"/>
      <dgm:spPr/>
      <dgm:t>
        <a:bodyPr/>
        <a:lstStyle/>
        <a:p>
          <a:r>
            <a:rPr lang="en-GB" dirty="0"/>
            <a:t>Implementer</a:t>
          </a:r>
        </a:p>
      </dgm:t>
    </dgm:pt>
    <dgm:pt modelId="{4F2A51A1-3BDF-4382-ADEC-69B3D25FB344}" type="parTrans" cxnId="{AAD43972-FE51-4E09-80DA-D0E76CC6A60C}">
      <dgm:prSet/>
      <dgm:spPr/>
      <dgm:t>
        <a:bodyPr/>
        <a:lstStyle/>
        <a:p>
          <a:endParaRPr lang="en-GB"/>
        </a:p>
      </dgm:t>
    </dgm:pt>
    <dgm:pt modelId="{558D5B02-E53A-43EF-B418-FB8A23B49419}" type="sibTrans" cxnId="{AAD43972-FE51-4E09-80DA-D0E76CC6A60C}">
      <dgm:prSet/>
      <dgm:spPr/>
      <dgm:t>
        <a:bodyPr/>
        <a:lstStyle/>
        <a:p>
          <a:endParaRPr lang="en-GB"/>
        </a:p>
      </dgm:t>
    </dgm:pt>
    <dgm:pt modelId="{66E60428-BB9D-4E1D-BF6A-19FD55EF2776}">
      <dgm:prSet phldrT="[Text]"/>
      <dgm:spPr>
        <a:solidFill>
          <a:schemeClr val="accent5"/>
        </a:solidFill>
      </dgm:spPr>
      <dgm:t>
        <a:bodyPr/>
        <a:lstStyle/>
        <a:p>
          <a:r>
            <a:rPr lang="en-GB" dirty="0" err="1"/>
            <a:t>Teamworker</a:t>
          </a:r>
          <a:endParaRPr lang="en-GB" dirty="0"/>
        </a:p>
      </dgm:t>
    </dgm:pt>
    <dgm:pt modelId="{D2149A46-3FFF-4F42-B13D-13EEB133AD1F}" type="parTrans" cxnId="{A056F2C7-2E28-4BB9-8764-F8188EBA3498}">
      <dgm:prSet/>
      <dgm:spPr/>
      <dgm:t>
        <a:bodyPr/>
        <a:lstStyle/>
        <a:p>
          <a:endParaRPr lang="en-GB"/>
        </a:p>
      </dgm:t>
    </dgm:pt>
    <dgm:pt modelId="{DF4C25C7-47CE-4BC0-885F-D6E54F78B4EA}" type="sibTrans" cxnId="{A056F2C7-2E28-4BB9-8764-F8188EBA3498}">
      <dgm:prSet/>
      <dgm:spPr/>
      <dgm:t>
        <a:bodyPr/>
        <a:lstStyle/>
        <a:p>
          <a:endParaRPr lang="en-GB"/>
        </a:p>
      </dgm:t>
    </dgm:pt>
    <dgm:pt modelId="{13120EF3-FA7D-4727-8C8A-7470403BE529}">
      <dgm:prSet phldrT="[Text]"/>
      <dgm:spPr>
        <a:solidFill>
          <a:schemeClr val="accent5"/>
        </a:solidFill>
      </dgm:spPr>
      <dgm:t>
        <a:bodyPr/>
        <a:lstStyle/>
        <a:p>
          <a:r>
            <a:rPr lang="en-GB" dirty="0"/>
            <a:t>Resource Investigator</a:t>
          </a:r>
        </a:p>
      </dgm:t>
    </dgm:pt>
    <dgm:pt modelId="{3A809345-22E2-4DFE-98D8-99658D79071C}" type="parTrans" cxnId="{66B6CB34-6F12-41B2-BF28-7F9799E97701}">
      <dgm:prSet/>
      <dgm:spPr/>
      <dgm:t>
        <a:bodyPr/>
        <a:lstStyle/>
        <a:p>
          <a:endParaRPr lang="en-GB"/>
        </a:p>
      </dgm:t>
    </dgm:pt>
    <dgm:pt modelId="{77D50B1D-8967-41DB-A382-B04C14B4A3AE}" type="sibTrans" cxnId="{66B6CB34-6F12-41B2-BF28-7F9799E97701}">
      <dgm:prSet/>
      <dgm:spPr/>
      <dgm:t>
        <a:bodyPr/>
        <a:lstStyle/>
        <a:p>
          <a:endParaRPr lang="en-GB"/>
        </a:p>
      </dgm:t>
    </dgm:pt>
    <dgm:pt modelId="{6A9D2EA4-34CA-4451-BA32-3890C9074531}">
      <dgm:prSet phldrT="[Text]"/>
      <dgm:spPr>
        <a:solidFill>
          <a:srgbClr val="7030A0"/>
        </a:solidFill>
      </dgm:spPr>
      <dgm:t>
        <a:bodyPr/>
        <a:lstStyle/>
        <a:p>
          <a:r>
            <a:rPr lang="en-GB" dirty="0"/>
            <a:t>Specialist</a:t>
          </a:r>
        </a:p>
      </dgm:t>
    </dgm:pt>
    <dgm:pt modelId="{B2D53524-88EC-414D-A893-7BC1FAAE350A}" type="parTrans" cxnId="{EE2DE614-E866-42EA-9C32-BE35617ACB2F}">
      <dgm:prSet/>
      <dgm:spPr/>
      <dgm:t>
        <a:bodyPr/>
        <a:lstStyle/>
        <a:p>
          <a:endParaRPr lang="en-GB"/>
        </a:p>
      </dgm:t>
    </dgm:pt>
    <dgm:pt modelId="{05037BE1-2FF0-476E-9644-EDB796829423}" type="sibTrans" cxnId="{EE2DE614-E866-42EA-9C32-BE35617ACB2F}">
      <dgm:prSet/>
      <dgm:spPr/>
      <dgm:t>
        <a:bodyPr/>
        <a:lstStyle/>
        <a:p>
          <a:endParaRPr lang="en-GB"/>
        </a:p>
      </dgm:t>
    </dgm:pt>
    <dgm:pt modelId="{C5951049-B2B5-4298-BBBA-7F5C3DE81E68}">
      <dgm:prSet phldrT="[Text]"/>
      <dgm:spPr>
        <a:solidFill>
          <a:srgbClr val="7030A0"/>
        </a:solidFill>
      </dgm:spPr>
      <dgm:t>
        <a:bodyPr/>
        <a:lstStyle/>
        <a:p>
          <a:r>
            <a:rPr lang="en-GB" dirty="0"/>
            <a:t>Plant</a:t>
          </a:r>
        </a:p>
      </dgm:t>
    </dgm:pt>
    <dgm:pt modelId="{9A2A299B-85FF-4A1E-9165-2EEC16C7C8B5}" type="parTrans" cxnId="{5A06B493-7381-4B71-83BC-82CC8BA3FD94}">
      <dgm:prSet/>
      <dgm:spPr/>
      <dgm:t>
        <a:bodyPr/>
        <a:lstStyle/>
        <a:p>
          <a:endParaRPr lang="en-GB"/>
        </a:p>
      </dgm:t>
    </dgm:pt>
    <dgm:pt modelId="{706F9951-6C6A-4665-8F36-2C6F73B83E81}" type="sibTrans" cxnId="{5A06B493-7381-4B71-83BC-82CC8BA3FD94}">
      <dgm:prSet/>
      <dgm:spPr/>
      <dgm:t>
        <a:bodyPr/>
        <a:lstStyle/>
        <a:p>
          <a:endParaRPr lang="en-GB"/>
        </a:p>
      </dgm:t>
    </dgm:pt>
    <dgm:pt modelId="{B12474FB-6E5C-44AD-B592-D3D005D8BB64}" type="pres">
      <dgm:prSet presAssocID="{E44AE5D1-794C-452A-9131-C64CFE911EFC}" presName="linearFlow" presStyleCnt="0">
        <dgm:presLayoutVars>
          <dgm:dir/>
          <dgm:resizeHandles val="exact"/>
        </dgm:presLayoutVars>
      </dgm:prSet>
      <dgm:spPr/>
    </dgm:pt>
    <dgm:pt modelId="{132D7F36-959F-4BDF-8EFB-01B3B6E962E7}" type="pres">
      <dgm:prSet presAssocID="{639FDC01-DB16-40B6-91CD-85FC177BA6FB}" presName="composite" presStyleCnt="0"/>
      <dgm:spPr/>
    </dgm:pt>
    <dgm:pt modelId="{F2802207-2B92-40ED-B2BE-5A543E40D403}" type="pres">
      <dgm:prSet presAssocID="{639FDC01-DB16-40B6-91CD-85FC177BA6FB}" presName="imgShp" presStyleLbl="fgImgPlac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ptain female with solid fill"/>
        </a:ext>
      </dgm:extLst>
    </dgm:pt>
    <dgm:pt modelId="{5BAD21A8-1067-481E-A5B6-6C3DEFB92630}" type="pres">
      <dgm:prSet presAssocID="{639FDC01-DB16-40B6-91CD-85FC177BA6FB}" presName="txShp" presStyleLbl="node1" presStyleIdx="0" presStyleCnt="9">
        <dgm:presLayoutVars>
          <dgm:bulletEnabled val="1"/>
        </dgm:presLayoutVars>
      </dgm:prSet>
      <dgm:spPr/>
    </dgm:pt>
    <dgm:pt modelId="{703DE849-1A7E-44FF-84C5-132280FC4314}" type="pres">
      <dgm:prSet presAssocID="{C406A5D4-4C5C-4D7A-B810-46BF124E28F1}" presName="spacing" presStyleCnt="0"/>
      <dgm:spPr/>
    </dgm:pt>
    <dgm:pt modelId="{3C189FD3-0B67-4390-8D12-E95280795F8E}" type="pres">
      <dgm:prSet presAssocID="{B298E94D-1476-46CF-921E-C03DFB5587C4}" presName="composite" presStyleCnt="0"/>
      <dgm:spPr/>
    </dgm:pt>
    <dgm:pt modelId="{BE740E30-B724-4CBD-B232-A0C21A1C673B}" type="pres">
      <dgm:prSet presAssocID="{B298E94D-1476-46CF-921E-C03DFB5587C4}" presName="imgShp" presStyleLbl="fgImgPlac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ammer with solid fill"/>
        </a:ext>
      </dgm:extLst>
    </dgm:pt>
    <dgm:pt modelId="{213088A3-7849-43F2-ADF0-514E880C62EC}" type="pres">
      <dgm:prSet presAssocID="{B298E94D-1476-46CF-921E-C03DFB5587C4}" presName="txShp" presStyleLbl="node1" presStyleIdx="1" presStyleCnt="9">
        <dgm:presLayoutVars>
          <dgm:bulletEnabled val="1"/>
        </dgm:presLayoutVars>
      </dgm:prSet>
      <dgm:spPr/>
    </dgm:pt>
    <dgm:pt modelId="{268B5871-A06A-45E8-A981-62D700E587D0}" type="pres">
      <dgm:prSet presAssocID="{DDFD265E-1183-4E59-822A-2CB64A5DF306}" presName="spacing" presStyleCnt="0"/>
      <dgm:spPr/>
    </dgm:pt>
    <dgm:pt modelId="{3D47B93B-DCEC-4B5D-8BDA-12E894A15847}" type="pres">
      <dgm:prSet presAssocID="{64466E31-353C-4095-9E90-DD314417E5FB}" presName="composite" presStyleCnt="0"/>
      <dgm:spPr/>
    </dgm:pt>
    <dgm:pt modelId="{E22072CC-7470-48C2-B099-E39D6C352558}" type="pres">
      <dgm:prSet presAssocID="{64466E31-353C-4095-9E90-DD314417E5FB}" presName="imgShp" presStyleLbl="fgImgPlac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ears with solid fill"/>
        </a:ext>
      </dgm:extLst>
    </dgm:pt>
    <dgm:pt modelId="{4BCEA2ED-B06D-41BE-8A19-FDFAB6DF1B3B}" type="pres">
      <dgm:prSet presAssocID="{64466E31-353C-4095-9E90-DD314417E5FB}" presName="txShp" presStyleLbl="node1" presStyleIdx="2" presStyleCnt="9">
        <dgm:presLayoutVars>
          <dgm:bulletEnabled val="1"/>
        </dgm:presLayoutVars>
      </dgm:prSet>
      <dgm:spPr/>
    </dgm:pt>
    <dgm:pt modelId="{C9222891-BDB3-489F-A00E-465F3D8283C5}" type="pres">
      <dgm:prSet presAssocID="{558D5B02-E53A-43EF-B418-FB8A23B49419}" presName="spacing" presStyleCnt="0"/>
      <dgm:spPr/>
    </dgm:pt>
    <dgm:pt modelId="{31A567B0-E264-4157-85AE-6784EB6D8C10}" type="pres">
      <dgm:prSet presAssocID="{B261EC45-75C4-4806-99E4-32F0ED34C300}" presName="composite" presStyleCnt="0"/>
      <dgm:spPr/>
    </dgm:pt>
    <dgm:pt modelId="{06F35C86-D463-490D-A15E-FDDD2F687148}" type="pres">
      <dgm:prSet presAssocID="{B261EC45-75C4-4806-99E4-32F0ED34C300}" presName="imgShp" presStyleLbl="fgImgPlac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ductor female with solid fill"/>
        </a:ext>
      </dgm:extLst>
    </dgm:pt>
    <dgm:pt modelId="{775A7391-8705-4972-B1C3-EEBB2731A6C0}" type="pres">
      <dgm:prSet presAssocID="{B261EC45-75C4-4806-99E4-32F0ED34C300}" presName="txShp" presStyleLbl="node1" presStyleIdx="3" presStyleCnt="9">
        <dgm:presLayoutVars>
          <dgm:bulletEnabled val="1"/>
        </dgm:presLayoutVars>
      </dgm:prSet>
      <dgm:spPr/>
    </dgm:pt>
    <dgm:pt modelId="{A9CF99C6-C586-454F-BFE2-5FE5D80BBFAA}" type="pres">
      <dgm:prSet presAssocID="{3058A4A5-733C-4AE2-B9FB-0FB6207B398F}" presName="spacing" presStyleCnt="0"/>
      <dgm:spPr/>
    </dgm:pt>
    <dgm:pt modelId="{315DEA28-94A5-444C-BADB-F0689FCD888C}" type="pres">
      <dgm:prSet presAssocID="{66E60428-BB9D-4E1D-BF6A-19FD55EF2776}" presName="composite" presStyleCnt="0"/>
      <dgm:spPr/>
    </dgm:pt>
    <dgm:pt modelId="{AC63DEDC-CC3E-415E-A239-89E819C1636F}" type="pres">
      <dgm:prSet presAssocID="{66E60428-BB9D-4E1D-BF6A-19FD55EF2776}" presName="imgShp" presStyleLbl="fgImgPlac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roup with solid fill"/>
        </a:ext>
      </dgm:extLst>
    </dgm:pt>
    <dgm:pt modelId="{39FF16F5-B989-44AF-A0CC-99A2488A643C}" type="pres">
      <dgm:prSet presAssocID="{66E60428-BB9D-4E1D-BF6A-19FD55EF2776}" presName="txShp" presStyleLbl="node1" presStyleIdx="4" presStyleCnt="9">
        <dgm:presLayoutVars>
          <dgm:bulletEnabled val="1"/>
        </dgm:presLayoutVars>
      </dgm:prSet>
      <dgm:spPr/>
    </dgm:pt>
    <dgm:pt modelId="{873408DC-3B87-4912-AA96-015A974107FF}" type="pres">
      <dgm:prSet presAssocID="{DF4C25C7-47CE-4BC0-885F-D6E54F78B4EA}" presName="spacing" presStyleCnt="0"/>
      <dgm:spPr/>
    </dgm:pt>
    <dgm:pt modelId="{1ED7B933-0415-4662-B66F-C22FE39B74C8}" type="pres">
      <dgm:prSet presAssocID="{13120EF3-FA7D-4727-8C8A-7470403BE529}" presName="composite" presStyleCnt="0"/>
      <dgm:spPr/>
    </dgm:pt>
    <dgm:pt modelId="{2CF3C91B-0FDA-4E08-8C4C-696F86B5C3A0}" type="pres">
      <dgm:prSet presAssocID="{13120EF3-FA7D-4727-8C8A-7470403BE529}" presName="imgShp" presStyleLbl="fgImgPlace1" presStyleIdx="5" presStyleCnt="9"/>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ceiver with solid fill"/>
        </a:ext>
      </dgm:extLst>
    </dgm:pt>
    <dgm:pt modelId="{108204C5-2EE1-4E42-99A0-B1E4F4152EFF}" type="pres">
      <dgm:prSet presAssocID="{13120EF3-FA7D-4727-8C8A-7470403BE529}" presName="txShp" presStyleLbl="node1" presStyleIdx="5" presStyleCnt="9">
        <dgm:presLayoutVars>
          <dgm:bulletEnabled val="1"/>
        </dgm:presLayoutVars>
      </dgm:prSet>
      <dgm:spPr/>
    </dgm:pt>
    <dgm:pt modelId="{3F93B41F-25EC-42DF-BB09-ABCDD6A37F89}" type="pres">
      <dgm:prSet presAssocID="{77D50B1D-8967-41DB-A382-B04C14B4A3AE}" presName="spacing" presStyleCnt="0"/>
      <dgm:spPr/>
    </dgm:pt>
    <dgm:pt modelId="{626A30E7-FF31-4D31-8196-B85221273DDD}" type="pres">
      <dgm:prSet presAssocID="{9A58EC73-867C-4A95-B860-07B1A303ED8D}" presName="composite" presStyleCnt="0"/>
      <dgm:spPr/>
    </dgm:pt>
    <dgm:pt modelId="{0ECE16B3-0C59-45D9-B778-D5ABB5465915}" type="pres">
      <dgm:prSet presAssocID="{9A58EC73-867C-4A95-B860-07B1A303ED8D}" presName="imgShp" presStyleLbl="fgImgPlace1" presStyleIdx="6" presStyleCnt="9"/>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Eye with solid fill"/>
        </a:ext>
      </dgm:extLst>
    </dgm:pt>
    <dgm:pt modelId="{9CD5B1FA-F54B-4CBE-AE1E-B4D93A1C4569}" type="pres">
      <dgm:prSet presAssocID="{9A58EC73-867C-4A95-B860-07B1A303ED8D}" presName="txShp" presStyleLbl="node1" presStyleIdx="6" presStyleCnt="9">
        <dgm:presLayoutVars>
          <dgm:bulletEnabled val="1"/>
        </dgm:presLayoutVars>
      </dgm:prSet>
      <dgm:spPr/>
    </dgm:pt>
    <dgm:pt modelId="{A02B2D6E-5BE7-4DCE-87E7-B2BA5570E5A0}" type="pres">
      <dgm:prSet presAssocID="{238BCB81-A0B7-4638-A7D0-9BE5AD7D4127}" presName="spacing" presStyleCnt="0"/>
      <dgm:spPr/>
    </dgm:pt>
    <dgm:pt modelId="{BE8E82AD-D7FF-4314-8949-E8BF9F605390}" type="pres">
      <dgm:prSet presAssocID="{6A9D2EA4-34CA-4451-BA32-3890C9074531}" presName="composite" presStyleCnt="0"/>
      <dgm:spPr/>
    </dgm:pt>
    <dgm:pt modelId="{F3A90FFD-1241-4878-9F02-F0F225B80D51}" type="pres">
      <dgm:prSet presAssocID="{6A9D2EA4-34CA-4451-BA32-3890C9074531}" presName="imgShp" presStyleLbl="fgImgPlace1" presStyleIdx="7" presStyleCnt="9"/>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Triangle Ruler with solid fill"/>
        </a:ext>
      </dgm:extLst>
    </dgm:pt>
    <dgm:pt modelId="{7D1F42DC-91F2-4E40-AEBB-201000D9AE67}" type="pres">
      <dgm:prSet presAssocID="{6A9D2EA4-34CA-4451-BA32-3890C9074531}" presName="txShp" presStyleLbl="node1" presStyleIdx="7" presStyleCnt="9">
        <dgm:presLayoutVars>
          <dgm:bulletEnabled val="1"/>
        </dgm:presLayoutVars>
      </dgm:prSet>
      <dgm:spPr/>
    </dgm:pt>
    <dgm:pt modelId="{A9D31ADA-EC5B-46B1-AECB-779EEA07C3C0}" type="pres">
      <dgm:prSet presAssocID="{05037BE1-2FF0-476E-9644-EDB796829423}" presName="spacing" presStyleCnt="0"/>
      <dgm:spPr/>
    </dgm:pt>
    <dgm:pt modelId="{620489CA-BE5A-45D2-B089-3C2A598201FF}" type="pres">
      <dgm:prSet presAssocID="{C5951049-B2B5-4298-BBBA-7F5C3DE81E68}" presName="composite" presStyleCnt="0"/>
      <dgm:spPr/>
    </dgm:pt>
    <dgm:pt modelId="{5CF6D35E-6841-4FF2-A4A0-208EB59ABDA3}" type="pres">
      <dgm:prSet presAssocID="{C5951049-B2B5-4298-BBBA-7F5C3DE81E68}" presName="imgShp" presStyleLbl="fgImgPlace1" presStyleIdx="8" presStyleCnt="9"/>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Lights On with solid fill"/>
        </a:ext>
      </dgm:extLst>
    </dgm:pt>
    <dgm:pt modelId="{1AFF50E8-1A38-4F2F-BD98-19997373325A}" type="pres">
      <dgm:prSet presAssocID="{C5951049-B2B5-4298-BBBA-7F5C3DE81E68}" presName="txShp" presStyleLbl="node1" presStyleIdx="8" presStyleCnt="9">
        <dgm:presLayoutVars>
          <dgm:bulletEnabled val="1"/>
        </dgm:presLayoutVars>
      </dgm:prSet>
      <dgm:spPr/>
    </dgm:pt>
  </dgm:ptLst>
  <dgm:cxnLst>
    <dgm:cxn modelId="{C304D70A-AADB-4FC0-BF7E-E42E228753D2}" type="presOf" srcId="{66E60428-BB9D-4E1D-BF6A-19FD55EF2776}" destId="{39FF16F5-B989-44AF-A0CC-99A2488A643C}" srcOrd="0" destOrd="0" presId="urn:microsoft.com/office/officeart/2005/8/layout/vList3"/>
    <dgm:cxn modelId="{4C6B9A11-0B21-487B-89D8-05CB3556A4F6}" type="presOf" srcId="{13120EF3-FA7D-4727-8C8A-7470403BE529}" destId="{108204C5-2EE1-4E42-99A0-B1E4F4152EFF}" srcOrd="0" destOrd="0" presId="urn:microsoft.com/office/officeart/2005/8/layout/vList3"/>
    <dgm:cxn modelId="{EE2DE614-E866-42EA-9C32-BE35617ACB2F}" srcId="{E44AE5D1-794C-452A-9131-C64CFE911EFC}" destId="{6A9D2EA4-34CA-4451-BA32-3890C9074531}" srcOrd="7" destOrd="0" parTransId="{B2D53524-88EC-414D-A893-7BC1FAAE350A}" sibTransId="{05037BE1-2FF0-476E-9644-EDB796829423}"/>
    <dgm:cxn modelId="{4459FB1C-6DE0-4034-99FA-BA35DA26A80A}" type="presOf" srcId="{639FDC01-DB16-40B6-91CD-85FC177BA6FB}" destId="{5BAD21A8-1067-481E-A5B6-6C3DEFB92630}" srcOrd="0" destOrd="0" presId="urn:microsoft.com/office/officeart/2005/8/layout/vList3"/>
    <dgm:cxn modelId="{DC3CA120-2909-41B8-BC0B-5CAFCA4DFC22}" type="presOf" srcId="{9A58EC73-867C-4A95-B860-07B1A303ED8D}" destId="{9CD5B1FA-F54B-4CBE-AE1E-B4D93A1C4569}" srcOrd="0" destOrd="0" presId="urn:microsoft.com/office/officeart/2005/8/layout/vList3"/>
    <dgm:cxn modelId="{66B6CB34-6F12-41B2-BF28-7F9799E97701}" srcId="{E44AE5D1-794C-452A-9131-C64CFE911EFC}" destId="{13120EF3-FA7D-4727-8C8A-7470403BE529}" srcOrd="5" destOrd="0" parTransId="{3A809345-22E2-4DFE-98D8-99658D79071C}" sibTransId="{77D50B1D-8967-41DB-A382-B04C14B4A3AE}"/>
    <dgm:cxn modelId="{3D94F93B-941C-4C45-9572-DE588B805BF6}" srcId="{E44AE5D1-794C-452A-9131-C64CFE911EFC}" destId="{9A58EC73-867C-4A95-B860-07B1A303ED8D}" srcOrd="6" destOrd="0" parTransId="{97515BE5-1C1D-4BEF-A477-0F87DE264C1D}" sibTransId="{238BCB81-A0B7-4638-A7D0-9BE5AD7D4127}"/>
    <dgm:cxn modelId="{AAD43972-FE51-4E09-80DA-D0E76CC6A60C}" srcId="{E44AE5D1-794C-452A-9131-C64CFE911EFC}" destId="{64466E31-353C-4095-9E90-DD314417E5FB}" srcOrd="2" destOrd="0" parTransId="{4F2A51A1-3BDF-4382-ADEC-69B3D25FB344}" sibTransId="{558D5B02-E53A-43EF-B418-FB8A23B49419}"/>
    <dgm:cxn modelId="{1E49378E-EB81-4651-BF20-2EF3C31487AE}" type="presOf" srcId="{64466E31-353C-4095-9E90-DD314417E5FB}" destId="{4BCEA2ED-B06D-41BE-8A19-FDFAB6DF1B3B}" srcOrd="0" destOrd="0" presId="urn:microsoft.com/office/officeart/2005/8/layout/vList3"/>
    <dgm:cxn modelId="{5A06B493-7381-4B71-83BC-82CC8BA3FD94}" srcId="{E44AE5D1-794C-452A-9131-C64CFE911EFC}" destId="{C5951049-B2B5-4298-BBBA-7F5C3DE81E68}" srcOrd="8" destOrd="0" parTransId="{9A2A299B-85FF-4A1E-9165-2EEC16C7C8B5}" sibTransId="{706F9951-6C6A-4665-8F36-2C6F73B83E81}"/>
    <dgm:cxn modelId="{C6BF289A-6ED7-4339-9666-EE0B2B36F5CD}" type="presOf" srcId="{6A9D2EA4-34CA-4451-BA32-3890C9074531}" destId="{7D1F42DC-91F2-4E40-AEBB-201000D9AE67}" srcOrd="0" destOrd="0" presId="urn:microsoft.com/office/officeart/2005/8/layout/vList3"/>
    <dgm:cxn modelId="{55CD279F-A627-44D7-9B73-5EEEB37DF2E0}" type="presOf" srcId="{B261EC45-75C4-4806-99E4-32F0ED34C300}" destId="{775A7391-8705-4972-B1C3-EEBB2731A6C0}" srcOrd="0" destOrd="0" presId="urn:microsoft.com/office/officeart/2005/8/layout/vList3"/>
    <dgm:cxn modelId="{018E10B6-0FA7-4BCF-97EA-1E62ED6CF67B}" type="presOf" srcId="{C5951049-B2B5-4298-BBBA-7F5C3DE81E68}" destId="{1AFF50E8-1A38-4F2F-BD98-19997373325A}" srcOrd="0" destOrd="0" presId="urn:microsoft.com/office/officeart/2005/8/layout/vList3"/>
    <dgm:cxn modelId="{AAD7F2BC-7504-4BDC-8475-DF16AE4FBE15}" srcId="{E44AE5D1-794C-452A-9131-C64CFE911EFC}" destId="{639FDC01-DB16-40B6-91CD-85FC177BA6FB}" srcOrd="0" destOrd="0" parTransId="{E52B6308-1D85-4EF6-BFA2-A9903184904E}" sibTransId="{C406A5D4-4C5C-4D7A-B810-46BF124E28F1}"/>
    <dgm:cxn modelId="{A056F2C7-2E28-4BB9-8764-F8188EBA3498}" srcId="{E44AE5D1-794C-452A-9131-C64CFE911EFC}" destId="{66E60428-BB9D-4E1D-BF6A-19FD55EF2776}" srcOrd="4" destOrd="0" parTransId="{D2149A46-3FFF-4F42-B13D-13EEB133AD1F}" sibTransId="{DF4C25C7-47CE-4BC0-885F-D6E54F78B4EA}"/>
    <dgm:cxn modelId="{CEECA6D8-5CB5-4806-AEE6-A96EEC3FE625}" srcId="{E44AE5D1-794C-452A-9131-C64CFE911EFC}" destId="{B298E94D-1476-46CF-921E-C03DFB5587C4}" srcOrd="1" destOrd="0" parTransId="{AC6FE6EB-80CF-4527-B4E5-9C67FE6B295D}" sibTransId="{DDFD265E-1183-4E59-822A-2CB64A5DF306}"/>
    <dgm:cxn modelId="{A60549DE-8314-4B92-BBC4-C7CAACE5F21A}" srcId="{E44AE5D1-794C-452A-9131-C64CFE911EFC}" destId="{B261EC45-75C4-4806-99E4-32F0ED34C300}" srcOrd="3" destOrd="0" parTransId="{ADF80955-2F57-42E9-8642-E7590C4E61B8}" sibTransId="{3058A4A5-733C-4AE2-B9FB-0FB6207B398F}"/>
    <dgm:cxn modelId="{EB2131E1-1AA6-4E80-9450-1B1E414EB8A3}" type="presOf" srcId="{E44AE5D1-794C-452A-9131-C64CFE911EFC}" destId="{B12474FB-6E5C-44AD-B592-D3D005D8BB64}" srcOrd="0" destOrd="0" presId="urn:microsoft.com/office/officeart/2005/8/layout/vList3"/>
    <dgm:cxn modelId="{0DA811E6-0DB5-4F4F-AB6E-30264016EF18}" type="presOf" srcId="{B298E94D-1476-46CF-921E-C03DFB5587C4}" destId="{213088A3-7849-43F2-ADF0-514E880C62EC}" srcOrd="0" destOrd="0" presId="urn:microsoft.com/office/officeart/2005/8/layout/vList3"/>
    <dgm:cxn modelId="{B126AFC0-FC17-44AA-9155-FAB000EB10F6}" type="presParOf" srcId="{B12474FB-6E5C-44AD-B592-D3D005D8BB64}" destId="{132D7F36-959F-4BDF-8EFB-01B3B6E962E7}" srcOrd="0" destOrd="0" presId="urn:microsoft.com/office/officeart/2005/8/layout/vList3"/>
    <dgm:cxn modelId="{1D2229C3-B51B-4684-AF6D-767AF62E1354}" type="presParOf" srcId="{132D7F36-959F-4BDF-8EFB-01B3B6E962E7}" destId="{F2802207-2B92-40ED-B2BE-5A543E40D403}" srcOrd="0" destOrd="0" presId="urn:microsoft.com/office/officeart/2005/8/layout/vList3"/>
    <dgm:cxn modelId="{DF012D4A-7BC1-447D-879D-3BC0F8062356}" type="presParOf" srcId="{132D7F36-959F-4BDF-8EFB-01B3B6E962E7}" destId="{5BAD21A8-1067-481E-A5B6-6C3DEFB92630}" srcOrd="1" destOrd="0" presId="urn:microsoft.com/office/officeart/2005/8/layout/vList3"/>
    <dgm:cxn modelId="{EFDE1005-7758-4C1F-B1D6-430979C46F35}" type="presParOf" srcId="{B12474FB-6E5C-44AD-B592-D3D005D8BB64}" destId="{703DE849-1A7E-44FF-84C5-132280FC4314}" srcOrd="1" destOrd="0" presId="urn:microsoft.com/office/officeart/2005/8/layout/vList3"/>
    <dgm:cxn modelId="{7CDE18DD-08E1-41D3-8F9F-3B8C70B7B01A}" type="presParOf" srcId="{B12474FB-6E5C-44AD-B592-D3D005D8BB64}" destId="{3C189FD3-0B67-4390-8D12-E95280795F8E}" srcOrd="2" destOrd="0" presId="urn:microsoft.com/office/officeart/2005/8/layout/vList3"/>
    <dgm:cxn modelId="{3984EFB4-38FD-449F-80F5-F601E9554E9F}" type="presParOf" srcId="{3C189FD3-0B67-4390-8D12-E95280795F8E}" destId="{BE740E30-B724-4CBD-B232-A0C21A1C673B}" srcOrd="0" destOrd="0" presId="urn:microsoft.com/office/officeart/2005/8/layout/vList3"/>
    <dgm:cxn modelId="{1C6A1A81-A250-4FF0-B33A-6637AF11059B}" type="presParOf" srcId="{3C189FD3-0B67-4390-8D12-E95280795F8E}" destId="{213088A3-7849-43F2-ADF0-514E880C62EC}" srcOrd="1" destOrd="0" presId="urn:microsoft.com/office/officeart/2005/8/layout/vList3"/>
    <dgm:cxn modelId="{0A1F4689-5C6D-49E9-BF28-1D9D1DE99284}" type="presParOf" srcId="{B12474FB-6E5C-44AD-B592-D3D005D8BB64}" destId="{268B5871-A06A-45E8-A981-62D700E587D0}" srcOrd="3" destOrd="0" presId="urn:microsoft.com/office/officeart/2005/8/layout/vList3"/>
    <dgm:cxn modelId="{AE645B20-4173-4457-B280-0043A9C7D946}" type="presParOf" srcId="{B12474FB-6E5C-44AD-B592-D3D005D8BB64}" destId="{3D47B93B-DCEC-4B5D-8BDA-12E894A15847}" srcOrd="4" destOrd="0" presId="urn:microsoft.com/office/officeart/2005/8/layout/vList3"/>
    <dgm:cxn modelId="{B3044F42-99CA-4A95-8AB2-7AA6D3191045}" type="presParOf" srcId="{3D47B93B-DCEC-4B5D-8BDA-12E894A15847}" destId="{E22072CC-7470-48C2-B099-E39D6C352558}" srcOrd="0" destOrd="0" presId="urn:microsoft.com/office/officeart/2005/8/layout/vList3"/>
    <dgm:cxn modelId="{9E8EE16D-E543-45B7-8364-7F004266865B}" type="presParOf" srcId="{3D47B93B-DCEC-4B5D-8BDA-12E894A15847}" destId="{4BCEA2ED-B06D-41BE-8A19-FDFAB6DF1B3B}" srcOrd="1" destOrd="0" presId="urn:microsoft.com/office/officeart/2005/8/layout/vList3"/>
    <dgm:cxn modelId="{2A296A00-4026-44FB-93F6-40E470EDDC40}" type="presParOf" srcId="{B12474FB-6E5C-44AD-B592-D3D005D8BB64}" destId="{C9222891-BDB3-489F-A00E-465F3D8283C5}" srcOrd="5" destOrd="0" presId="urn:microsoft.com/office/officeart/2005/8/layout/vList3"/>
    <dgm:cxn modelId="{79862219-8036-4579-A7CD-D4B0E418B891}" type="presParOf" srcId="{B12474FB-6E5C-44AD-B592-D3D005D8BB64}" destId="{31A567B0-E264-4157-85AE-6784EB6D8C10}" srcOrd="6" destOrd="0" presId="urn:microsoft.com/office/officeart/2005/8/layout/vList3"/>
    <dgm:cxn modelId="{EAD8F003-CCCB-430A-8FF9-154AC77EFFA7}" type="presParOf" srcId="{31A567B0-E264-4157-85AE-6784EB6D8C10}" destId="{06F35C86-D463-490D-A15E-FDDD2F687148}" srcOrd="0" destOrd="0" presId="urn:microsoft.com/office/officeart/2005/8/layout/vList3"/>
    <dgm:cxn modelId="{F3C81858-E76E-46F9-92AC-A95D3C5998FD}" type="presParOf" srcId="{31A567B0-E264-4157-85AE-6784EB6D8C10}" destId="{775A7391-8705-4972-B1C3-EEBB2731A6C0}" srcOrd="1" destOrd="0" presId="urn:microsoft.com/office/officeart/2005/8/layout/vList3"/>
    <dgm:cxn modelId="{CA08903A-9933-48AF-BA48-BC48785DC8D7}" type="presParOf" srcId="{B12474FB-6E5C-44AD-B592-D3D005D8BB64}" destId="{A9CF99C6-C586-454F-BFE2-5FE5D80BBFAA}" srcOrd="7" destOrd="0" presId="urn:microsoft.com/office/officeart/2005/8/layout/vList3"/>
    <dgm:cxn modelId="{CA1CA51C-7CF5-483E-8DAD-A07C2FD8D50C}" type="presParOf" srcId="{B12474FB-6E5C-44AD-B592-D3D005D8BB64}" destId="{315DEA28-94A5-444C-BADB-F0689FCD888C}" srcOrd="8" destOrd="0" presId="urn:microsoft.com/office/officeart/2005/8/layout/vList3"/>
    <dgm:cxn modelId="{217545CA-A87F-444A-965D-E55DB17A3821}" type="presParOf" srcId="{315DEA28-94A5-444C-BADB-F0689FCD888C}" destId="{AC63DEDC-CC3E-415E-A239-89E819C1636F}" srcOrd="0" destOrd="0" presId="urn:microsoft.com/office/officeart/2005/8/layout/vList3"/>
    <dgm:cxn modelId="{0C488A4C-B31A-46AB-B78E-12136EC0EED7}" type="presParOf" srcId="{315DEA28-94A5-444C-BADB-F0689FCD888C}" destId="{39FF16F5-B989-44AF-A0CC-99A2488A643C}" srcOrd="1" destOrd="0" presId="urn:microsoft.com/office/officeart/2005/8/layout/vList3"/>
    <dgm:cxn modelId="{093D2D1B-5A6D-4E80-8021-62399A4FB766}" type="presParOf" srcId="{B12474FB-6E5C-44AD-B592-D3D005D8BB64}" destId="{873408DC-3B87-4912-AA96-015A974107FF}" srcOrd="9" destOrd="0" presId="urn:microsoft.com/office/officeart/2005/8/layout/vList3"/>
    <dgm:cxn modelId="{944599AA-56D3-4A62-9FB6-BAE6FACAF530}" type="presParOf" srcId="{B12474FB-6E5C-44AD-B592-D3D005D8BB64}" destId="{1ED7B933-0415-4662-B66F-C22FE39B74C8}" srcOrd="10" destOrd="0" presId="urn:microsoft.com/office/officeart/2005/8/layout/vList3"/>
    <dgm:cxn modelId="{2DDB360F-048E-4348-A330-64F8D1E5668A}" type="presParOf" srcId="{1ED7B933-0415-4662-B66F-C22FE39B74C8}" destId="{2CF3C91B-0FDA-4E08-8C4C-696F86B5C3A0}" srcOrd="0" destOrd="0" presId="urn:microsoft.com/office/officeart/2005/8/layout/vList3"/>
    <dgm:cxn modelId="{D0E79B7C-DB52-408E-858C-350BEEEDE762}" type="presParOf" srcId="{1ED7B933-0415-4662-B66F-C22FE39B74C8}" destId="{108204C5-2EE1-4E42-99A0-B1E4F4152EFF}" srcOrd="1" destOrd="0" presId="urn:microsoft.com/office/officeart/2005/8/layout/vList3"/>
    <dgm:cxn modelId="{7306026E-341F-4F0E-90FA-13A73A3AEE53}" type="presParOf" srcId="{B12474FB-6E5C-44AD-B592-D3D005D8BB64}" destId="{3F93B41F-25EC-42DF-BB09-ABCDD6A37F89}" srcOrd="11" destOrd="0" presId="urn:microsoft.com/office/officeart/2005/8/layout/vList3"/>
    <dgm:cxn modelId="{0614C3CC-C3EF-485B-9402-C7FA98BBF4B0}" type="presParOf" srcId="{B12474FB-6E5C-44AD-B592-D3D005D8BB64}" destId="{626A30E7-FF31-4D31-8196-B85221273DDD}" srcOrd="12" destOrd="0" presId="urn:microsoft.com/office/officeart/2005/8/layout/vList3"/>
    <dgm:cxn modelId="{9D0A54F7-B36F-4573-8538-FF8C326743E1}" type="presParOf" srcId="{626A30E7-FF31-4D31-8196-B85221273DDD}" destId="{0ECE16B3-0C59-45D9-B778-D5ABB5465915}" srcOrd="0" destOrd="0" presId="urn:microsoft.com/office/officeart/2005/8/layout/vList3"/>
    <dgm:cxn modelId="{00F41CC7-C1E2-4FC8-859E-A3698DF326EA}" type="presParOf" srcId="{626A30E7-FF31-4D31-8196-B85221273DDD}" destId="{9CD5B1FA-F54B-4CBE-AE1E-B4D93A1C4569}" srcOrd="1" destOrd="0" presId="urn:microsoft.com/office/officeart/2005/8/layout/vList3"/>
    <dgm:cxn modelId="{66AD9880-7B62-4B26-A644-4CE30C13E88F}" type="presParOf" srcId="{B12474FB-6E5C-44AD-B592-D3D005D8BB64}" destId="{A02B2D6E-5BE7-4DCE-87E7-B2BA5570E5A0}" srcOrd="13" destOrd="0" presId="urn:microsoft.com/office/officeart/2005/8/layout/vList3"/>
    <dgm:cxn modelId="{C30FAECE-1358-4CE6-AFFE-6C63A867E707}" type="presParOf" srcId="{B12474FB-6E5C-44AD-B592-D3D005D8BB64}" destId="{BE8E82AD-D7FF-4314-8949-E8BF9F605390}" srcOrd="14" destOrd="0" presId="urn:microsoft.com/office/officeart/2005/8/layout/vList3"/>
    <dgm:cxn modelId="{9D0E2FDF-0DE0-445B-AD68-EEECFE38E04B}" type="presParOf" srcId="{BE8E82AD-D7FF-4314-8949-E8BF9F605390}" destId="{F3A90FFD-1241-4878-9F02-F0F225B80D51}" srcOrd="0" destOrd="0" presId="urn:microsoft.com/office/officeart/2005/8/layout/vList3"/>
    <dgm:cxn modelId="{871CDAB7-A9D3-47F7-9DA3-1384C2B82068}" type="presParOf" srcId="{BE8E82AD-D7FF-4314-8949-E8BF9F605390}" destId="{7D1F42DC-91F2-4E40-AEBB-201000D9AE67}" srcOrd="1" destOrd="0" presId="urn:microsoft.com/office/officeart/2005/8/layout/vList3"/>
    <dgm:cxn modelId="{AB1D3ACA-2C66-4469-ACBA-FA3D32958F43}" type="presParOf" srcId="{B12474FB-6E5C-44AD-B592-D3D005D8BB64}" destId="{A9D31ADA-EC5B-46B1-AECB-779EEA07C3C0}" srcOrd="15" destOrd="0" presId="urn:microsoft.com/office/officeart/2005/8/layout/vList3"/>
    <dgm:cxn modelId="{BC8589B3-D6E5-41F0-9BF2-15D4AEE06189}" type="presParOf" srcId="{B12474FB-6E5C-44AD-B592-D3D005D8BB64}" destId="{620489CA-BE5A-45D2-B089-3C2A598201FF}" srcOrd="16" destOrd="0" presId="urn:microsoft.com/office/officeart/2005/8/layout/vList3"/>
    <dgm:cxn modelId="{284E516C-5305-4EEA-83B5-2498E5356A5C}" type="presParOf" srcId="{620489CA-BE5A-45D2-B089-3C2A598201FF}" destId="{5CF6D35E-6841-4FF2-A4A0-208EB59ABDA3}" srcOrd="0" destOrd="0" presId="urn:microsoft.com/office/officeart/2005/8/layout/vList3"/>
    <dgm:cxn modelId="{786A0CA7-99C6-47B1-BAB5-7EA25A5A372E}" type="presParOf" srcId="{620489CA-BE5A-45D2-B089-3C2A598201FF}" destId="{1AFF50E8-1A38-4F2F-BD98-19997373325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04578C89-674B-4952-BD67-240A45649350}"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GB"/>
        </a:p>
      </dgm:t>
    </dgm:pt>
    <dgm:pt modelId="{6BBCFCF9-8B99-4552-B527-D4E05EDEF013}">
      <dgm:prSet phldrT="[Text]"/>
      <dgm:spPr/>
      <dgm:t>
        <a:bodyPr/>
        <a:lstStyle/>
        <a:p>
          <a:r>
            <a:rPr lang="en-GB" dirty="0"/>
            <a:t>Extrovert</a:t>
          </a:r>
        </a:p>
        <a:p>
          <a:r>
            <a:rPr lang="en-GB" dirty="0"/>
            <a:t>Introvert</a:t>
          </a:r>
        </a:p>
      </dgm:t>
    </dgm:pt>
    <dgm:pt modelId="{437CC365-4794-4CBF-882F-7536897370AD}" type="parTrans" cxnId="{EC39239B-3F21-42BD-871A-52A1D7111D47}">
      <dgm:prSet/>
      <dgm:spPr/>
      <dgm:t>
        <a:bodyPr/>
        <a:lstStyle/>
        <a:p>
          <a:endParaRPr lang="en-GB"/>
        </a:p>
      </dgm:t>
    </dgm:pt>
    <dgm:pt modelId="{9C6515DC-C2D1-4040-AA70-B9A8ADEB6633}" type="sibTrans" cxnId="{EC39239B-3F21-42BD-871A-52A1D7111D47}">
      <dgm:prSet/>
      <dgm:spPr/>
      <dgm:t>
        <a:bodyPr/>
        <a:lstStyle/>
        <a:p>
          <a:endParaRPr lang="en-GB"/>
        </a:p>
      </dgm:t>
    </dgm:pt>
    <dgm:pt modelId="{3F9128C2-9536-409F-B637-B57D6E4695AC}">
      <dgm:prSet phldrT="[Text]"/>
      <dgm:spPr/>
      <dgm:t>
        <a:bodyPr/>
        <a:lstStyle/>
        <a:p>
          <a:r>
            <a:rPr lang="en-GB" dirty="0"/>
            <a:t>Sensation</a:t>
          </a:r>
        </a:p>
        <a:p>
          <a:r>
            <a:rPr lang="en-GB" dirty="0"/>
            <a:t>Intuition</a:t>
          </a:r>
        </a:p>
      </dgm:t>
    </dgm:pt>
    <dgm:pt modelId="{57BD6D26-BA94-4976-BFDD-B4AD500129EF}" type="parTrans" cxnId="{1D6D3439-56C9-457F-A297-DC37C63E7B63}">
      <dgm:prSet/>
      <dgm:spPr/>
      <dgm:t>
        <a:bodyPr/>
        <a:lstStyle/>
        <a:p>
          <a:endParaRPr lang="en-GB"/>
        </a:p>
      </dgm:t>
    </dgm:pt>
    <dgm:pt modelId="{3789AD2F-AA30-41A5-B5D0-83698E7C535C}" type="sibTrans" cxnId="{1D6D3439-56C9-457F-A297-DC37C63E7B63}">
      <dgm:prSet/>
      <dgm:spPr/>
      <dgm:t>
        <a:bodyPr/>
        <a:lstStyle/>
        <a:p>
          <a:endParaRPr lang="en-GB"/>
        </a:p>
      </dgm:t>
    </dgm:pt>
    <dgm:pt modelId="{47DF48A5-7AA7-4A5F-9DEF-70B56198B547}">
      <dgm:prSet phldrT="[Text]"/>
      <dgm:spPr/>
      <dgm:t>
        <a:bodyPr/>
        <a:lstStyle/>
        <a:p>
          <a:r>
            <a:rPr lang="en-GB" dirty="0"/>
            <a:t>Thinking</a:t>
          </a:r>
        </a:p>
        <a:p>
          <a:r>
            <a:rPr lang="en-GB" dirty="0"/>
            <a:t>Feeling</a:t>
          </a:r>
        </a:p>
      </dgm:t>
    </dgm:pt>
    <dgm:pt modelId="{490319FA-EB10-4031-A40B-A75EB6E22E69}" type="parTrans" cxnId="{394C4BAE-B20A-43DC-B038-8BC2E199785E}">
      <dgm:prSet/>
      <dgm:spPr/>
      <dgm:t>
        <a:bodyPr/>
        <a:lstStyle/>
        <a:p>
          <a:endParaRPr lang="en-GB"/>
        </a:p>
      </dgm:t>
    </dgm:pt>
    <dgm:pt modelId="{D480FFCE-1CFF-4891-A730-0B6C4C469078}" type="sibTrans" cxnId="{394C4BAE-B20A-43DC-B038-8BC2E199785E}">
      <dgm:prSet/>
      <dgm:spPr/>
      <dgm:t>
        <a:bodyPr/>
        <a:lstStyle/>
        <a:p>
          <a:endParaRPr lang="en-GB"/>
        </a:p>
      </dgm:t>
    </dgm:pt>
    <dgm:pt modelId="{0F86F56D-2E5F-4F7A-BBF3-476CC9FC1C7A}">
      <dgm:prSet phldrT="[Text]"/>
      <dgm:spPr/>
      <dgm:t>
        <a:bodyPr/>
        <a:lstStyle/>
        <a:p>
          <a:r>
            <a:rPr lang="en-GB" dirty="0"/>
            <a:t>Judging</a:t>
          </a:r>
        </a:p>
        <a:p>
          <a:r>
            <a:rPr lang="en-GB" dirty="0"/>
            <a:t>Perception</a:t>
          </a:r>
        </a:p>
      </dgm:t>
    </dgm:pt>
    <dgm:pt modelId="{42EEA659-7F18-4908-9C30-41E85F1B07F0}" type="parTrans" cxnId="{AD61F751-34FC-4156-9A1E-3F8275697C85}">
      <dgm:prSet/>
      <dgm:spPr/>
      <dgm:t>
        <a:bodyPr/>
        <a:lstStyle/>
        <a:p>
          <a:endParaRPr lang="en-GB"/>
        </a:p>
      </dgm:t>
    </dgm:pt>
    <dgm:pt modelId="{9C96F0E0-7740-4EEE-8757-3D39FC1A5EFE}" type="sibTrans" cxnId="{AD61F751-34FC-4156-9A1E-3F8275697C85}">
      <dgm:prSet/>
      <dgm:spPr/>
      <dgm:t>
        <a:bodyPr/>
        <a:lstStyle/>
        <a:p>
          <a:endParaRPr lang="en-GB"/>
        </a:p>
      </dgm:t>
    </dgm:pt>
    <dgm:pt modelId="{10942273-EDD6-4FCF-8BB5-96EA2C6B43FC}" type="pres">
      <dgm:prSet presAssocID="{04578C89-674B-4952-BD67-240A45649350}" presName="matrix" presStyleCnt="0">
        <dgm:presLayoutVars>
          <dgm:chMax val="1"/>
          <dgm:dir/>
          <dgm:resizeHandles val="exact"/>
        </dgm:presLayoutVars>
      </dgm:prSet>
      <dgm:spPr/>
    </dgm:pt>
    <dgm:pt modelId="{C2B5F1E3-B2F5-4111-8A8A-69641683BA73}" type="pres">
      <dgm:prSet presAssocID="{04578C89-674B-4952-BD67-240A45649350}" presName="axisShape" presStyleLbl="bgShp" presStyleIdx="0" presStyleCnt="1"/>
      <dgm:spPr/>
    </dgm:pt>
    <dgm:pt modelId="{94536B65-0FD1-4230-BA7A-397026AEE09E}" type="pres">
      <dgm:prSet presAssocID="{04578C89-674B-4952-BD67-240A45649350}" presName="rect1" presStyleLbl="node1" presStyleIdx="0" presStyleCnt="4">
        <dgm:presLayoutVars>
          <dgm:chMax val="0"/>
          <dgm:chPref val="0"/>
          <dgm:bulletEnabled val="1"/>
        </dgm:presLayoutVars>
      </dgm:prSet>
      <dgm:spPr/>
    </dgm:pt>
    <dgm:pt modelId="{1C4A569A-5A45-450F-816F-8605EC16958E}" type="pres">
      <dgm:prSet presAssocID="{04578C89-674B-4952-BD67-240A45649350}" presName="rect2" presStyleLbl="node1" presStyleIdx="1" presStyleCnt="4">
        <dgm:presLayoutVars>
          <dgm:chMax val="0"/>
          <dgm:chPref val="0"/>
          <dgm:bulletEnabled val="1"/>
        </dgm:presLayoutVars>
      </dgm:prSet>
      <dgm:spPr/>
    </dgm:pt>
    <dgm:pt modelId="{2506B0DA-3EC7-4CDD-B48C-C1FC26E16F6A}" type="pres">
      <dgm:prSet presAssocID="{04578C89-674B-4952-BD67-240A45649350}" presName="rect3" presStyleLbl="node1" presStyleIdx="2" presStyleCnt="4">
        <dgm:presLayoutVars>
          <dgm:chMax val="0"/>
          <dgm:chPref val="0"/>
          <dgm:bulletEnabled val="1"/>
        </dgm:presLayoutVars>
      </dgm:prSet>
      <dgm:spPr/>
    </dgm:pt>
    <dgm:pt modelId="{672F5AEB-D1DA-4537-B87B-E61F6DE4B6F0}" type="pres">
      <dgm:prSet presAssocID="{04578C89-674B-4952-BD67-240A45649350}" presName="rect4" presStyleLbl="node1" presStyleIdx="3" presStyleCnt="4">
        <dgm:presLayoutVars>
          <dgm:chMax val="0"/>
          <dgm:chPref val="0"/>
          <dgm:bulletEnabled val="1"/>
        </dgm:presLayoutVars>
      </dgm:prSet>
      <dgm:spPr/>
    </dgm:pt>
  </dgm:ptLst>
  <dgm:cxnLst>
    <dgm:cxn modelId="{D4C86904-96EB-4201-93DC-F603C4C9EC80}" type="presOf" srcId="{0F86F56D-2E5F-4F7A-BBF3-476CC9FC1C7A}" destId="{672F5AEB-D1DA-4537-B87B-E61F6DE4B6F0}" srcOrd="0" destOrd="0" presId="urn:microsoft.com/office/officeart/2005/8/layout/matrix2"/>
    <dgm:cxn modelId="{1D6D3439-56C9-457F-A297-DC37C63E7B63}" srcId="{04578C89-674B-4952-BD67-240A45649350}" destId="{3F9128C2-9536-409F-B637-B57D6E4695AC}" srcOrd="1" destOrd="0" parTransId="{57BD6D26-BA94-4976-BFDD-B4AD500129EF}" sibTransId="{3789AD2F-AA30-41A5-B5D0-83698E7C535C}"/>
    <dgm:cxn modelId="{AD61F751-34FC-4156-9A1E-3F8275697C85}" srcId="{04578C89-674B-4952-BD67-240A45649350}" destId="{0F86F56D-2E5F-4F7A-BBF3-476CC9FC1C7A}" srcOrd="3" destOrd="0" parTransId="{42EEA659-7F18-4908-9C30-41E85F1B07F0}" sibTransId="{9C96F0E0-7740-4EEE-8757-3D39FC1A5EFE}"/>
    <dgm:cxn modelId="{5F30638C-7AB2-4313-A0CB-608BEA40DF19}" type="presOf" srcId="{3F9128C2-9536-409F-B637-B57D6E4695AC}" destId="{1C4A569A-5A45-450F-816F-8605EC16958E}" srcOrd="0" destOrd="0" presId="urn:microsoft.com/office/officeart/2005/8/layout/matrix2"/>
    <dgm:cxn modelId="{7EC9E58D-A726-48F9-BF38-AE696221AAE2}" type="presOf" srcId="{04578C89-674B-4952-BD67-240A45649350}" destId="{10942273-EDD6-4FCF-8BB5-96EA2C6B43FC}" srcOrd="0" destOrd="0" presId="urn:microsoft.com/office/officeart/2005/8/layout/matrix2"/>
    <dgm:cxn modelId="{EC39239B-3F21-42BD-871A-52A1D7111D47}" srcId="{04578C89-674B-4952-BD67-240A45649350}" destId="{6BBCFCF9-8B99-4552-B527-D4E05EDEF013}" srcOrd="0" destOrd="0" parTransId="{437CC365-4794-4CBF-882F-7536897370AD}" sibTransId="{9C6515DC-C2D1-4040-AA70-B9A8ADEB6633}"/>
    <dgm:cxn modelId="{B1D168A8-22CA-4DDA-BBC3-B77D0B111098}" type="presOf" srcId="{47DF48A5-7AA7-4A5F-9DEF-70B56198B547}" destId="{2506B0DA-3EC7-4CDD-B48C-C1FC26E16F6A}" srcOrd="0" destOrd="0" presId="urn:microsoft.com/office/officeart/2005/8/layout/matrix2"/>
    <dgm:cxn modelId="{394C4BAE-B20A-43DC-B038-8BC2E199785E}" srcId="{04578C89-674B-4952-BD67-240A45649350}" destId="{47DF48A5-7AA7-4A5F-9DEF-70B56198B547}" srcOrd="2" destOrd="0" parTransId="{490319FA-EB10-4031-A40B-A75EB6E22E69}" sibTransId="{D480FFCE-1CFF-4891-A730-0B6C4C469078}"/>
    <dgm:cxn modelId="{478925C7-A001-41BE-BD61-E492585C08AF}" type="presOf" srcId="{6BBCFCF9-8B99-4552-B527-D4E05EDEF013}" destId="{94536B65-0FD1-4230-BA7A-397026AEE09E}" srcOrd="0" destOrd="0" presId="urn:microsoft.com/office/officeart/2005/8/layout/matrix2"/>
    <dgm:cxn modelId="{64CB2969-9CAF-42F5-949B-ED8C6DE4A725}" type="presParOf" srcId="{10942273-EDD6-4FCF-8BB5-96EA2C6B43FC}" destId="{C2B5F1E3-B2F5-4111-8A8A-69641683BA73}" srcOrd="0" destOrd="0" presId="urn:microsoft.com/office/officeart/2005/8/layout/matrix2"/>
    <dgm:cxn modelId="{97B70A26-5D08-4D85-AB72-01957FF3A0DE}" type="presParOf" srcId="{10942273-EDD6-4FCF-8BB5-96EA2C6B43FC}" destId="{94536B65-0FD1-4230-BA7A-397026AEE09E}" srcOrd="1" destOrd="0" presId="urn:microsoft.com/office/officeart/2005/8/layout/matrix2"/>
    <dgm:cxn modelId="{85A7AC88-09C3-4624-928A-91978CE16D2B}" type="presParOf" srcId="{10942273-EDD6-4FCF-8BB5-96EA2C6B43FC}" destId="{1C4A569A-5A45-450F-816F-8605EC16958E}" srcOrd="2" destOrd="0" presId="urn:microsoft.com/office/officeart/2005/8/layout/matrix2"/>
    <dgm:cxn modelId="{9FDAF318-4089-46F4-AA6D-0822D6612B9E}" type="presParOf" srcId="{10942273-EDD6-4FCF-8BB5-96EA2C6B43FC}" destId="{2506B0DA-3EC7-4CDD-B48C-C1FC26E16F6A}" srcOrd="3" destOrd="0" presId="urn:microsoft.com/office/officeart/2005/8/layout/matrix2"/>
    <dgm:cxn modelId="{77D103C8-313A-4A11-A3C7-76CA3040CCCE}" type="presParOf" srcId="{10942273-EDD6-4FCF-8BB5-96EA2C6B43FC}" destId="{672F5AEB-D1DA-4537-B87B-E61F6DE4B6F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23B19F-D818-42CB-96EF-B0AF48A82C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F823918-8540-4FD1-86CB-135DE81B599E}">
      <dgm:prSet phldrT="[Text]"/>
      <dgm:spPr/>
      <dgm:t>
        <a:bodyPr/>
        <a:lstStyle/>
        <a:p>
          <a:r>
            <a:rPr lang="en-GB" dirty="0"/>
            <a:t>Overview</a:t>
          </a:r>
        </a:p>
      </dgm:t>
    </dgm:pt>
    <dgm:pt modelId="{49AE5E3B-AC8B-4131-B5BF-B219C4A7C346}" type="parTrans" cxnId="{A9887395-2EDE-4261-B71C-CDED26BF31E5}">
      <dgm:prSet/>
      <dgm:spPr/>
      <dgm:t>
        <a:bodyPr/>
        <a:lstStyle/>
        <a:p>
          <a:endParaRPr lang="en-GB"/>
        </a:p>
      </dgm:t>
    </dgm:pt>
    <dgm:pt modelId="{901E5094-5340-4A22-B182-D5BACD52CA9A}" type="sibTrans" cxnId="{A9887395-2EDE-4261-B71C-CDED26BF31E5}">
      <dgm:prSet/>
      <dgm:spPr/>
      <dgm:t>
        <a:bodyPr/>
        <a:lstStyle/>
        <a:p>
          <a:endParaRPr lang="en-GB"/>
        </a:p>
      </dgm:t>
    </dgm:pt>
    <dgm:pt modelId="{A72ED223-2683-43DC-975D-50FD99FFE4A9}">
      <dgm:prSet phldrT="[Text]"/>
      <dgm:spPr/>
      <dgm:t>
        <a:bodyPr/>
        <a:lstStyle/>
        <a:p>
          <a:r>
            <a:rPr lang="en-GB" dirty="0"/>
            <a:t>Intro</a:t>
          </a:r>
        </a:p>
      </dgm:t>
    </dgm:pt>
    <dgm:pt modelId="{597F3386-7C2A-4A7E-838C-48D2D24ABF32}" type="parTrans" cxnId="{BE4D03B7-C7D7-4BCE-B10B-6EF4A72F99D7}">
      <dgm:prSet/>
      <dgm:spPr/>
      <dgm:t>
        <a:bodyPr/>
        <a:lstStyle/>
        <a:p>
          <a:endParaRPr lang="en-GB"/>
        </a:p>
      </dgm:t>
    </dgm:pt>
    <dgm:pt modelId="{73EDD8B3-CF26-4577-8A57-3D43C4AA7439}" type="sibTrans" cxnId="{BE4D03B7-C7D7-4BCE-B10B-6EF4A72F99D7}">
      <dgm:prSet/>
      <dgm:spPr/>
      <dgm:t>
        <a:bodyPr/>
        <a:lstStyle/>
        <a:p>
          <a:endParaRPr lang="en-GB"/>
        </a:p>
      </dgm:t>
    </dgm:pt>
    <dgm:pt modelId="{2B3E47BE-26D1-4795-8162-EFF56BC7B6CF}">
      <dgm:prSet phldrT="[Text]"/>
      <dgm:spPr>
        <a:solidFill>
          <a:srgbClr val="0085CA"/>
        </a:solidFill>
      </dgm:spPr>
      <dgm:t>
        <a:bodyPr/>
        <a:lstStyle/>
        <a:p>
          <a:r>
            <a:rPr lang="en-GB" dirty="0"/>
            <a:t>CPD &amp; CVs</a:t>
          </a:r>
        </a:p>
      </dgm:t>
    </dgm:pt>
    <dgm:pt modelId="{4C324A9E-2F53-4A39-8AE5-92227B9B63C7}" type="parTrans" cxnId="{E7FA4FC3-C867-49F6-B468-561C38EACDD8}">
      <dgm:prSet/>
      <dgm:spPr/>
      <dgm:t>
        <a:bodyPr/>
        <a:lstStyle/>
        <a:p>
          <a:endParaRPr lang="en-GB"/>
        </a:p>
      </dgm:t>
    </dgm:pt>
    <dgm:pt modelId="{D58C4DEF-9D5A-4606-95F1-16DCF6FC4AC5}" type="sibTrans" cxnId="{E7FA4FC3-C867-49F6-B468-561C38EACDD8}">
      <dgm:prSet/>
      <dgm:spPr/>
      <dgm:t>
        <a:bodyPr/>
        <a:lstStyle/>
        <a:p>
          <a:endParaRPr lang="en-GB"/>
        </a:p>
      </dgm:t>
    </dgm:pt>
    <dgm:pt modelId="{40AA35A7-C28B-4112-9BC1-7EEAE5BE3078}">
      <dgm:prSet phldrT="[Text]"/>
      <dgm:spPr/>
      <dgm:t>
        <a:bodyPr/>
        <a:lstStyle/>
        <a:p>
          <a:r>
            <a:rPr lang="en-GB" dirty="0"/>
            <a:t>EDI</a:t>
          </a:r>
        </a:p>
      </dgm:t>
    </dgm:pt>
    <dgm:pt modelId="{13B4A961-BCE2-42EC-AAC6-801331C73074}" type="parTrans" cxnId="{25FD6ECF-14CC-44A8-8D04-B48B2AD9F4B2}">
      <dgm:prSet/>
      <dgm:spPr/>
      <dgm:t>
        <a:bodyPr/>
        <a:lstStyle/>
        <a:p>
          <a:endParaRPr lang="en-GB"/>
        </a:p>
      </dgm:t>
    </dgm:pt>
    <dgm:pt modelId="{BC18FF82-3B8E-4992-BA5E-7586817ED961}" type="sibTrans" cxnId="{25FD6ECF-14CC-44A8-8D04-B48B2AD9F4B2}">
      <dgm:prSet/>
      <dgm:spPr/>
      <dgm:t>
        <a:bodyPr/>
        <a:lstStyle/>
        <a:p>
          <a:endParaRPr lang="en-GB"/>
        </a:p>
      </dgm:t>
    </dgm:pt>
    <dgm:pt modelId="{59177155-D485-4D67-98C9-22020F532E69}">
      <dgm:prSet phldrT="[Text]"/>
      <dgm:spPr>
        <a:solidFill>
          <a:srgbClr val="0085CA"/>
        </a:solidFill>
      </dgm:spPr>
      <dgm:t>
        <a:bodyPr/>
        <a:lstStyle/>
        <a:p>
          <a:r>
            <a:rPr lang="en-GB" dirty="0"/>
            <a:t>EDI + Ethics</a:t>
          </a:r>
        </a:p>
      </dgm:t>
    </dgm:pt>
    <dgm:pt modelId="{FABBFE24-EB7A-48EC-955C-CC1B05F3D8DA}" type="parTrans" cxnId="{06061472-40DF-47DB-995A-2C83925352C7}">
      <dgm:prSet/>
      <dgm:spPr/>
      <dgm:t>
        <a:bodyPr/>
        <a:lstStyle/>
        <a:p>
          <a:endParaRPr lang="en-GB"/>
        </a:p>
      </dgm:t>
    </dgm:pt>
    <dgm:pt modelId="{93B3D10A-C486-4B31-84F0-6A5E7393B49E}" type="sibTrans" cxnId="{06061472-40DF-47DB-995A-2C83925352C7}">
      <dgm:prSet/>
      <dgm:spPr/>
      <dgm:t>
        <a:bodyPr/>
        <a:lstStyle/>
        <a:p>
          <a:endParaRPr lang="en-GB"/>
        </a:p>
      </dgm:t>
    </dgm:pt>
    <dgm:pt modelId="{78532DA7-5438-408E-976B-9F659741602C}">
      <dgm:prSet phldrT="[Text]"/>
      <dgm:spPr>
        <a:solidFill>
          <a:srgbClr val="0085CA"/>
        </a:solidFill>
      </dgm:spPr>
      <dgm:t>
        <a:bodyPr/>
        <a:lstStyle/>
        <a:p>
          <a:r>
            <a:rPr lang="en-GB" dirty="0"/>
            <a:t>EDI + Test</a:t>
          </a:r>
        </a:p>
      </dgm:t>
    </dgm:pt>
    <dgm:pt modelId="{46707429-A468-4EBE-B730-BB751FCF11F9}" type="parTrans" cxnId="{F18B350E-88A5-449A-B099-53991A8A2990}">
      <dgm:prSet/>
      <dgm:spPr/>
      <dgm:t>
        <a:bodyPr/>
        <a:lstStyle/>
        <a:p>
          <a:endParaRPr lang="en-GB"/>
        </a:p>
      </dgm:t>
    </dgm:pt>
    <dgm:pt modelId="{B056D66F-8C6D-4A82-9CA2-A0A1EBD123A8}" type="sibTrans" cxnId="{F18B350E-88A5-449A-B099-53991A8A2990}">
      <dgm:prSet/>
      <dgm:spPr/>
      <dgm:t>
        <a:bodyPr/>
        <a:lstStyle/>
        <a:p>
          <a:endParaRPr lang="en-GB"/>
        </a:p>
      </dgm:t>
    </dgm:pt>
    <dgm:pt modelId="{47D2D7D9-DAD5-4BA0-B09C-D1C41304F8D6}">
      <dgm:prSet phldrT="[Text]"/>
      <dgm:spPr/>
      <dgm:t>
        <a:bodyPr/>
        <a:lstStyle/>
        <a:p>
          <a:r>
            <a:rPr lang="en-GB" dirty="0"/>
            <a:t>Teamwork</a:t>
          </a:r>
        </a:p>
      </dgm:t>
    </dgm:pt>
    <dgm:pt modelId="{3DE37435-6032-4EAE-8692-7B837A39C7DA}" type="parTrans" cxnId="{7ACD02F3-631F-45BD-B048-917949236C65}">
      <dgm:prSet/>
      <dgm:spPr/>
      <dgm:t>
        <a:bodyPr/>
        <a:lstStyle/>
        <a:p>
          <a:endParaRPr lang="en-GB"/>
        </a:p>
      </dgm:t>
    </dgm:pt>
    <dgm:pt modelId="{D616F731-23C4-4AC7-9512-53F6BC7CA5C7}" type="sibTrans" cxnId="{7ACD02F3-631F-45BD-B048-917949236C65}">
      <dgm:prSet/>
      <dgm:spPr/>
      <dgm:t>
        <a:bodyPr/>
        <a:lstStyle/>
        <a:p>
          <a:endParaRPr lang="en-GB"/>
        </a:p>
      </dgm:t>
    </dgm:pt>
    <dgm:pt modelId="{DF831F93-DC30-40A5-B446-8DE265F8EB13}">
      <dgm:prSet phldrT="[Text]"/>
      <dgm:spPr>
        <a:solidFill>
          <a:srgbClr val="0085CA"/>
        </a:solidFill>
      </dgm:spPr>
      <dgm:t>
        <a:bodyPr/>
        <a:lstStyle/>
        <a:p>
          <a:r>
            <a:rPr lang="en-GB" dirty="0"/>
            <a:t>Teams + Leaders</a:t>
          </a:r>
        </a:p>
      </dgm:t>
    </dgm:pt>
    <dgm:pt modelId="{6EF52EC1-B3E4-4752-A3B4-CA0799CAEE5C}" type="parTrans" cxnId="{9143D229-96D2-41B3-8A34-9A847DCA6CB3}">
      <dgm:prSet/>
      <dgm:spPr/>
      <dgm:t>
        <a:bodyPr/>
        <a:lstStyle/>
        <a:p>
          <a:endParaRPr lang="en-GB"/>
        </a:p>
      </dgm:t>
    </dgm:pt>
    <dgm:pt modelId="{7654A8E9-0208-4087-9769-FF72B1B6D61A}" type="sibTrans" cxnId="{9143D229-96D2-41B3-8A34-9A847DCA6CB3}">
      <dgm:prSet/>
      <dgm:spPr/>
      <dgm:t>
        <a:bodyPr/>
        <a:lstStyle/>
        <a:p>
          <a:endParaRPr lang="en-GB"/>
        </a:p>
      </dgm:t>
    </dgm:pt>
    <dgm:pt modelId="{AE8EB9A8-C704-400E-9CB1-2969D235C2A1}">
      <dgm:prSet phldrT="[Text]"/>
      <dgm:spPr>
        <a:solidFill>
          <a:srgbClr val="7030A0"/>
        </a:solidFill>
      </dgm:spPr>
      <dgm:t>
        <a:bodyPr/>
        <a:lstStyle/>
        <a:p>
          <a:r>
            <a:rPr lang="en-GB" dirty="0"/>
            <a:t>Teams + Test</a:t>
          </a:r>
        </a:p>
      </dgm:t>
    </dgm:pt>
    <dgm:pt modelId="{5D85CC90-4A67-4ECF-B688-600F97B11833}" type="parTrans" cxnId="{C2C48EA6-1A72-47BA-9B6E-72D5C33BFB5B}">
      <dgm:prSet/>
      <dgm:spPr/>
      <dgm:t>
        <a:bodyPr/>
        <a:lstStyle/>
        <a:p>
          <a:endParaRPr lang="en-GB"/>
        </a:p>
      </dgm:t>
    </dgm:pt>
    <dgm:pt modelId="{B812908C-D449-4750-9576-0CD35739EFAA}" type="sibTrans" cxnId="{C2C48EA6-1A72-47BA-9B6E-72D5C33BFB5B}">
      <dgm:prSet/>
      <dgm:spPr/>
      <dgm:t>
        <a:bodyPr/>
        <a:lstStyle/>
        <a:p>
          <a:endParaRPr lang="en-GB"/>
        </a:p>
      </dgm:t>
    </dgm:pt>
    <dgm:pt modelId="{13958A06-6034-44FE-946B-1A11AE618BA2}">
      <dgm:prSet phldrT="[Text]"/>
      <dgm:spPr/>
      <dgm:t>
        <a:bodyPr/>
        <a:lstStyle/>
        <a:p>
          <a:r>
            <a:rPr lang="en-GB" dirty="0"/>
            <a:t>Decisions</a:t>
          </a:r>
        </a:p>
      </dgm:t>
    </dgm:pt>
    <dgm:pt modelId="{9CE18E5C-809E-4DC5-B13F-A7B17A6D8F21}" type="parTrans" cxnId="{37AF8A3F-07E5-4ED2-892A-7E21AA352A81}">
      <dgm:prSet/>
      <dgm:spPr/>
      <dgm:t>
        <a:bodyPr/>
        <a:lstStyle/>
        <a:p>
          <a:endParaRPr lang="en-GB"/>
        </a:p>
      </dgm:t>
    </dgm:pt>
    <dgm:pt modelId="{5AD82F1B-C8AF-4900-A15E-5E49A2E50818}" type="sibTrans" cxnId="{37AF8A3F-07E5-4ED2-892A-7E21AA352A81}">
      <dgm:prSet/>
      <dgm:spPr/>
      <dgm:t>
        <a:bodyPr/>
        <a:lstStyle/>
        <a:p>
          <a:endParaRPr lang="en-GB"/>
        </a:p>
      </dgm:t>
    </dgm:pt>
    <dgm:pt modelId="{91BA73BC-2206-498D-9CE9-0E76D341F76D}">
      <dgm:prSet phldrT="[Text]"/>
      <dgm:spPr/>
      <dgm:t>
        <a:bodyPr/>
        <a:lstStyle/>
        <a:p>
          <a:r>
            <a:rPr lang="en-GB" dirty="0"/>
            <a:t>Decisions + Quality</a:t>
          </a:r>
        </a:p>
      </dgm:t>
    </dgm:pt>
    <dgm:pt modelId="{CFB2EFDF-F356-4F09-8309-4D4726CA8B44}" type="parTrans" cxnId="{3659537E-7AC6-4B16-9403-2B4018A4CBF2}">
      <dgm:prSet/>
      <dgm:spPr/>
      <dgm:t>
        <a:bodyPr/>
        <a:lstStyle/>
        <a:p>
          <a:endParaRPr lang="en-GB"/>
        </a:p>
      </dgm:t>
    </dgm:pt>
    <dgm:pt modelId="{DDA079A7-8551-476B-A221-28F6668C3105}" type="sibTrans" cxnId="{3659537E-7AC6-4B16-9403-2B4018A4CBF2}">
      <dgm:prSet/>
      <dgm:spPr/>
      <dgm:t>
        <a:bodyPr/>
        <a:lstStyle/>
        <a:p>
          <a:endParaRPr lang="en-GB"/>
        </a:p>
      </dgm:t>
    </dgm:pt>
    <dgm:pt modelId="{F6B9E6F4-10A3-4F61-8938-90D3858BA008}">
      <dgm:prSet phldrT="[Text]"/>
      <dgm:spPr/>
      <dgm:t>
        <a:bodyPr/>
        <a:lstStyle/>
        <a:p>
          <a:r>
            <a:rPr lang="en-GB" dirty="0"/>
            <a:t>Decisions + Test</a:t>
          </a:r>
        </a:p>
      </dgm:t>
    </dgm:pt>
    <dgm:pt modelId="{ABBDF73A-894C-498F-A304-A76914A1599A}" type="parTrans" cxnId="{09CC94C0-DC79-4278-BB2F-55AB46112B39}">
      <dgm:prSet/>
      <dgm:spPr/>
      <dgm:t>
        <a:bodyPr/>
        <a:lstStyle/>
        <a:p>
          <a:endParaRPr lang="en-GB"/>
        </a:p>
      </dgm:t>
    </dgm:pt>
    <dgm:pt modelId="{C6F04209-C4F0-4101-98B4-392C170E022E}" type="sibTrans" cxnId="{09CC94C0-DC79-4278-BB2F-55AB46112B39}">
      <dgm:prSet/>
      <dgm:spPr/>
      <dgm:t>
        <a:bodyPr/>
        <a:lstStyle/>
        <a:p>
          <a:endParaRPr lang="en-GB"/>
        </a:p>
      </dgm:t>
    </dgm:pt>
    <dgm:pt modelId="{81561380-78DB-415F-B480-79A87FA7EAEF}">
      <dgm:prSet phldrT="[Text]"/>
      <dgm:spPr/>
      <dgm:t>
        <a:bodyPr/>
        <a:lstStyle/>
        <a:p>
          <a:r>
            <a:rPr lang="en-GB" dirty="0"/>
            <a:t>Support</a:t>
          </a:r>
        </a:p>
      </dgm:t>
    </dgm:pt>
    <dgm:pt modelId="{18E84D62-218D-494D-BE44-83798C4BDD4F}" type="parTrans" cxnId="{F8C96DD2-3ADE-48B0-9477-9874B4AA0B9B}">
      <dgm:prSet/>
      <dgm:spPr/>
      <dgm:t>
        <a:bodyPr/>
        <a:lstStyle/>
        <a:p>
          <a:endParaRPr lang="en-GB"/>
        </a:p>
      </dgm:t>
    </dgm:pt>
    <dgm:pt modelId="{C077E20C-7407-483B-BA02-AD00642F0AE0}" type="sibTrans" cxnId="{F8C96DD2-3ADE-48B0-9477-9874B4AA0B9B}">
      <dgm:prSet/>
      <dgm:spPr/>
      <dgm:t>
        <a:bodyPr/>
        <a:lstStyle/>
        <a:p>
          <a:endParaRPr lang="en-GB"/>
        </a:p>
      </dgm:t>
    </dgm:pt>
    <dgm:pt modelId="{9B24185E-5F5F-43C6-9D34-44266F02501F}">
      <dgm:prSet phldrT="[Text]"/>
      <dgm:spPr/>
      <dgm:t>
        <a:bodyPr/>
        <a:lstStyle/>
        <a:p>
          <a:r>
            <a:rPr lang="en-GB" dirty="0"/>
            <a:t>Essay Planning</a:t>
          </a:r>
        </a:p>
      </dgm:t>
    </dgm:pt>
    <dgm:pt modelId="{CD2EC679-8506-424A-836C-7105D545C2B0}" type="parTrans" cxnId="{E681CF0F-1C19-4B0F-8632-8427057F00C7}">
      <dgm:prSet/>
      <dgm:spPr/>
      <dgm:t>
        <a:bodyPr/>
        <a:lstStyle/>
        <a:p>
          <a:endParaRPr lang="en-GB"/>
        </a:p>
      </dgm:t>
    </dgm:pt>
    <dgm:pt modelId="{46921357-66BA-4886-A720-471BB7C52784}" type="sibTrans" cxnId="{E681CF0F-1C19-4B0F-8632-8427057F00C7}">
      <dgm:prSet/>
      <dgm:spPr/>
      <dgm:t>
        <a:bodyPr/>
        <a:lstStyle/>
        <a:p>
          <a:endParaRPr lang="en-GB"/>
        </a:p>
      </dgm:t>
    </dgm:pt>
    <dgm:pt modelId="{06CB244F-90D7-4537-AA32-87746B816826}">
      <dgm:prSet phldrT="[Text]"/>
      <dgm:spPr/>
      <dgm:t>
        <a:bodyPr/>
        <a:lstStyle/>
        <a:p>
          <a:r>
            <a:rPr lang="en-GB" dirty="0"/>
            <a:t>Wrap Up</a:t>
          </a:r>
        </a:p>
      </dgm:t>
    </dgm:pt>
    <dgm:pt modelId="{DB5F3B2D-FEBD-450D-B5A9-52916D851086}" type="parTrans" cxnId="{C04A39A6-2DB8-4E7B-9B17-BC6A3AEBBE98}">
      <dgm:prSet/>
      <dgm:spPr/>
      <dgm:t>
        <a:bodyPr/>
        <a:lstStyle/>
        <a:p>
          <a:endParaRPr lang="en-GB"/>
        </a:p>
      </dgm:t>
    </dgm:pt>
    <dgm:pt modelId="{CFEB1A61-A9B5-459F-94B6-42678E24748F}" type="sibTrans" cxnId="{C04A39A6-2DB8-4E7B-9B17-BC6A3AEBBE98}">
      <dgm:prSet/>
      <dgm:spPr/>
      <dgm:t>
        <a:bodyPr/>
        <a:lstStyle/>
        <a:p>
          <a:endParaRPr lang="en-GB"/>
        </a:p>
      </dgm:t>
    </dgm:pt>
    <dgm:pt modelId="{A874808F-90E3-45C0-82B6-CB1863CDE158}" type="pres">
      <dgm:prSet presAssocID="{0E23B19F-D818-42CB-96EF-B0AF48A82C86}" presName="theList" presStyleCnt="0">
        <dgm:presLayoutVars>
          <dgm:dir/>
          <dgm:animLvl val="lvl"/>
          <dgm:resizeHandles val="exact"/>
        </dgm:presLayoutVars>
      </dgm:prSet>
      <dgm:spPr/>
    </dgm:pt>
    <dgm:pt modelId="{51273141-A81E-4E0A-A147-FA8C11FB8446}" type="pres">
      <dgm:prSet presAssocID="{DF823918-8540-4FD1-86CB-135DE81B599E}" presName="compNode" presStyleCnt="0"/>
      <dgm:spPr/>
    </dgm:pt>
    <dgm:pt modelId="{EAA2BDCC-98FC-4720-81C1-95B6AFEEA715}" type="pres">
      <dgm:prSet presAssocID="{DF823918-8540-4FD1-86CB-135DE81B599E}" presName="aNode" presStyleLbl="bgShp" presStyleIdx="0" presStyleCnt="5"/>
      <dgm:spPr/>
    </dgm:pt>
    <dgm:pt modelId="{4D18F066-442D-4A58-BFDA-610CD2FF637A}" type="pres">
      <dgm:prSet presAssocID="{DF823918-8540-4FD1-86CB-135DE81B599E}" presName="textNode" presStyleLbl="bgShp" presStyleIdx="0" presStyleCnt="5"/>
      <dgm:spPr/>
    </dgm:pt>
    <dgm:pt modelId="{A7A8E8D5-8F79-40BA-A2A7-449DA4269126}" type="pres">
      <dgm:prSet presAssocID="{DF823918-8540-4FD1-86CB-135DE81B599E}" presName="compChildNode" presStyleCnt="0"/>
      <dgm:spPr/>
    </dgm:pt>
    <dgm:pt modelId="{4FF253C1-5C05-4DA3-976D-2CDF5C036085}" type="pres">
      <dgm:prSet presAssocID="{DF823918-8540-4FD1-86CB-135DE81B599E}" presName="theInnerList" presStyleCnt="0"/>
      <dgm:spPr/>
    </dgm:pt>
    <dgm:pt modelId="{DCB7B86C-5A54-4A80-B229-B1DA02F4C671}" type="pres">
      <dgm:prSet presAssocID="{A72ED223-2683-43DC-975D-50FD99FFE4A9}" presName="childNode" presStyleLbl="node1" presStyleIdx="0" presStyleCnt="10">
        <dgm:presLayoutVars>
          <dgm:bulletEnabled val="1"/>
        </dgm:presLayoutVars>
      </dgm:prSet>
      <dgm:spPr/>
    </dgm:pt>
    <dgm:pt modelId="{F3E9681C-DC0B-48E2-9A47-71311A322E34}" type="pres">
      <dgm:prSet presAssocID="{A72ED223-2683-43DC-975D-50FD99FFE4A9}" presName="aSpace2" presStyleCnt="0"/>
      <dgm:spPr/>
    </dgm:pt>
    <dgm:pt modelId="{443EC5A4-2397-4A4B-B3E6-ED260CD58874}" type="pres">
      <dgm:prSet presAssocID="{2B3E47BE-26D1-4795-8162-EFF56BC7B6CF}" presName="childNode" presStyleLbl="node1" presStyleIdx="1" presStyleCnt="10">
        <dgm:presLayoutVars>
          <dgm:bulletEnabled val="1"/>
        </dgm:presLayoutVars>
      </dgm:prSet>
      <dgm:spPr/>
    </dgm:pt>
    <dgm:pt modelId="{06F0B30E-DBA5-41BE-95C3-F3D66F5C6DEA}" type="pres">
      <dgm:prSet presAssocID="{DF823918-8540-4FD1-86CB-135DE81B599E}" presName="aSpace" presStyleCnt="0"/>
      <dgm:spPr/>
    </dgm:pt>
    <dgm:pt modelId="{AD8506EA-A393-457A-9793-24BF17DD3852}" type="pres">
      <dgm:prSet presAssocID="{40AA35A7-C28B-4112-9BC1-7EEAE5BE3078}" presName="compNode" presStyleCnt="0"/>
      <dgm:spPr/>
    </dgm:pt>
    <dgm:pt modelId="{D63167EA-841C-465D-A37D-789DB641AB44}" type="pres">
      <dgm:prSet presAssocID="{40AA35A7-C28B-4112-9BC1-7EEAE5BE3078}" presName="aNode" presStyleLbl="bgShp" presStyleIdx="1" presStyleCnt="5"/>
      <dgm:spPr/>
    </dgm:pt>
    <dgm:pt modelId="{76A682CF-12AD-4B75-A360-C1224689D801}" type="pres">
      <dgm:prSet presAssocID="{40AA35A7-C28B-4112-9BC1-7EEAE5BE3078}" presName="textNode" presStyleLbl="bgShp" presStyleIdx="1" presStyleCnt="5"/>
      <dgm:spPr/>
    </dgm:pt>
    <dgm:pt modelId="{99C2409C-5D3A-45FE-AFB4-BD1C07901D2F}" type="pres">
      <dgm:prSet presAssocID="{40AA35A7-C28B-4112-9BC1-7EEAE5BE3078}" presName="compChildNode" presStyleCnt="0"/>
      <dgm:spPr/>
    </dgm:pt>
    <dgm:pt modelId="{E6524AC4-E04E-4B4C-A01C-F53848C6355E}" type="pres">
      <dgm:prSet presAssocID="{40AA35A7-C28B-4112-9BC1-7EEAE5BE3078}" presName="theInnerList" presStyleCnt="0"/>
      <dgm:spPr/>
    </dgm:pt>
    <dgm:pt modelId="{A0BA3163-9CAA-46E9-BE9D-97D6C8C2E99B}" type="pres">
      <dgm:prSet presAssocID="{59177155-D485-4D67-98C9-22020F532E69}" presName="childNode" presStyleLbl="node1" presStyleIdx="2" presStyleCnt="10" custLinFactNeighborY="-7016">
        <dgm:presLayoutVars>
          <dgm:bulletEnabled val="1"/>
        </dgm:presLayoutVars>
      </dgm:prSet>
      <dgm:spPr/>
    </dgm:pt>
    <dgm:pt modelId="{CBBA1ABF-CFF0-480C-B239-5419A34441D5}" type="pres">
      <dgm:prSet presAssocID="{59177155-D485-4D67-98C9-22020F532E69}" presName="aSpace2" presStyleCnt="0"/>
      <dgm:spPr/>
    </dgm:pt>
    <dgm:pt modelId="{4F177808-3BB1-4361-9A60-8BD45261E4D1}" type="pres">
      <dgm:prSet presAssocID="{78532DA7-5438-408E-976B-9F659741602C}" presName="childNode" presStyleLbl="node1" presStyleIdx="3" presStyleCnt="10">
        <dgm:presLayoutVars>
          <dgm:bulletEnabled val="1"/>
        </dgm:presLayoutVars>
      </dgm:prSet>
      <dgm:spPr/>
    </dgm:pt>
    <dgm:pt modelId="{E53ABA22-9A3B-4884-BB6A-5ACDAE46E9AD}" type="pres">
      <dgm:prSet presAssocID="{40AA35A7-C28B-4112-9BC1-7EEAE5BE3078}" presName="aSpace" presStyleCnt="0"/>
      <dgm:spPr/>
    </dgm:pt>
    <dgm:pt modelId="{89A755C7-666E-4AAF-B0AD-092869EE6E8E}" type="pres">
      <dgm:prSet presAssocID="{47D2D7D9-DAD5-4BA0-B09C-D1C41304F8D6}" presName="compNode" presStyleCnt="0"/>
      <dgm:spPr/>
    </dgm:pt>
    <dgm:pt modelId="{BB379117-81BA-4FD5-9359-ADE9335AE20B}" type="pres">
      <dgm:prSet presAssocID="{47D2D7D9-DAD5-4BA0-B09C-D1C41304F8D6}" presName="aNode" presStyleLbl="bgShp" presStyleIdx="2" presStyleCnt="5"/>
      <dgm:spPr/>
    </dgm:pt>
    <dgm:pt modelId="{0C0752C3-FE04-4C3B-8743-3CB5BC305281}" type="pres">
      <dgm:prSet presAssocID="{47D2D7D9-DAD5-4BA0-B09C-D1C41304F8D6}" presName="textNode" presStyleLbl="bgShp" presStyleIdx="2" presStyleCnt="5"/>
      <dgm:spPr/>
    </dgm:pt>
    <dgm:pt modelId="{0831F246-8B04-4011-9E29-C73AF66F2EAC}" type="pres">
      <dgm:prSet presAssocID="{47D2D7D9-DAD5-4BA0-B09C-D1C41304F8D6}" presName="compChildNode" presStyleCnt="0"/>
      <dgm:spPr/>
    </dgm:pt>
    <dgm:pt modelId="{3BA86367-25C2-4333-A4CD-5A6C953A7AE3}" type="pres">
      <dgm:prSet presAssocID="{47D2D7D9-DAD5-4BA0-B09C-D1C41304F8D6}" presName="theInnerList" presStyleCnt="0"/>
      <dgm:spPr/>
    </dgm:pt>
    <dgm:pt modelId="{7DB7F1AF-73A1-4F46-B992-97E9E1E59241}" type="pres">
      <dgm:prSet presAssocID="{DF831F93-DC30-40A5-B446-8DE265F8EB13}" presName="childNode" presStyleLbl="node1" presStyleIdx="4" presStyleCnt="10">
        <dgm:presLayoutVars>
          <dgm:bulletEnabled val="1"/>
        </dgm:presLayoutVars>
      </dgm:prSet>
      <dgm:spPr/>
    </dgm:pt>
    <dgm:pt modelId="{903E929D-CD45-4038-B681-474547FDFC8F}" type="pres">
      <dgm:prSet presAssocID="{DF831F93-DC30-40A5-B446-8DE265F8EB13}" presName="aSpace2" presStyleCnt="0"/>
      <dgm:spPr/>
    </dgm:pt>
    <dgm:pt modelId="{DA429927-193C-4DA9-9CC7-B6C27C392C37}" type="pres">
      <dgm:prSet presAssocID="{AE8EB9A8-C704-400E-9CB1-2969D235C2A1}" presName="childNode" presStyleLbl="node1" presStyleIdx="5" presStyleCnt="10">
        <dgm:presLayoutVars>
          <dgm:bulletEnabled val="1"/>
        </dgm:presLayoutVars>
      </dgm:prSet>
      <dgm:spPr/>
    </dgm:pt>
    <dgm:pt modelId="{A75EFA80-FAEE-4542-9556-5E8263F7ADD1}" type="pres">
      <dgm:prSet presAssocID="{47D2D7D9-DAD5-4BA0-B09C-D1C41304F8D6}" presName="aSpace" presStyleCnt="0"/>
      <dgm:spPr/>
    </dgm:pt>
    <dgm:pt modelId="{DA84B224-E507-4D04-B703-E301C56D9530}" type="pres">
      <dgm:prSet presAssocID="{13958A06-6034-44FE-946B-1A11AE618BA2}" presName="compNode" presStyleCnt="0"/>
      <dgm:spPr/>
    </dgm:pt>
    <dgm:pt modelId="{B27C7EF0-7840-4DCA-AB6F-90A32F371ACD}" type="pres">
      <dgm:prSet presAssocID="{13958A06-6034-44FE-946B-1A11AE618BA2}" presName="aNode" presStyleLbl="bgShp" presStyleIdx="3" presStyleCnt="5"/>
      <dgm:spPr/>
    </dgm:pt>
    <dgm:pt modelId="{9019C2F4-2040-4302-A9B6-210DBD1E0336}" type="pres">
      <dgm:prSet presAssocID="{13958A06-6034-44FE-946B-1A11AE618BA2}" presName="textNode" presStyleLbl="bgShp" presStyleIdx="3" presStyleCnt="5"/>
      <dgm:spPr/>
    </dgm:pt>
    <dgm:pt modelId="{225BB38C-813A-415D-B429-1321445B0619}" type="pres">
      <dgm:prSet presAssocID="{13958A06-6034-44FE-946B-1A11AE618BA2}" presName="compChildNode" presStyleCnt="0"/>
      <dgm:spPr/>
    </dgm:pt>
    <dgm:pt modelId="{E19B51C5-CA52-44FE-93CD-30E940AF53C8}" type="pres">
      <dgm:prSet presAssocID="{13958A06-6034-44FE-946B-1A11AE618BA2}" presName="theInnerList" presStyleCnt="0"/>
      <dgm:spPr/>
    </dgm:pt>
    <dgm:pt modelId="{6193E2D1-1BE4-44EF-B54E-4D5FFC185C3A}" type="pres">
      <dgm:prSet presAssocID="{91BA73BC-2206-498D-9CE9-0E76D341F76D}" presName="childNode" presStyleLbl="node1" presStyleIdx="6" presStyleCnt="10">
        <dgm:presLayoutVars>
          <dgm:bulletEnabled val="1"/>
        </dgm:presLayoutVars>
      </dgm:prSet>
      <dgm:spPr/>
    </dgm:pt>
    <dgm:pt modelId="{C0444909-5ECE-48C6-A65D-3220FF4424E0}" type="pres">
      <dgm:prSet presAssocID="{91BA73BC-2206-498D-9CE9-0E76D341F76D}" presName="aSpace2" presStyleCnt="0"/>
      <dgm:spPr/>
    </dgm:pt>
    <dgm:pt modelId="{504D898D-0F6C-4A3B-A32B-4653D21D6A8E}" type="pres">
      <dgm:prSet presAssocID="{F6B9E6F4-10A3-4F61-8938-90D3858BA008}" presName="childNode" presStyleLbl="node1" presStyleIdx="7" presStyleCnt="10">
        <dgm:presLayoutVars>
          <dgm:bulletEnabled val="1"/>
        </dgm:presLayoutVars>
      </dgm:prSet>
      <dgm:spPr/>
    </dgm:pt>
    <dgm:pt modelId="{F92C1E79-DDC6-42FF-85E9-F1E5A1BA2D95}" type="pres">
      <dgm:prSet presAssocID="{13958A06-6034-44FE-946B-1A11AE618BA2}" presName="aSpace" presStyleCnt="0"/>
      <dgm:spPr/>
    </dgm:pt>
    <dgm:pt modelId="{86A842FB-CBD7-44E2-99F8-760FBA2B45E9}" type="pres">
      <dgm:prSet presAssocID="{81561380-78DB-415F-B480-79A87FA7EAEF}" presName="compNode" presStyleCnt="0"/>
      <dgm:spPr/>
    </dgm:pt>
    <dgm:pt modelId="{5B4961BE-7B4F-455A-89B3-68C74F86CEBE}" type="pres">
      <dgm:prSet presAssocID="{81561380-78DB-415F-B480-79A87FA7EAEF}" presName="aNode" presStyleLbl="bgShp" presStyleIdx="4" presStyleCnt="5"/>
      <dgm:spPr/>
    </dgm:pt>
    <dgm:pt modelId="{90487B57-F4A7-40B1-9447-7A49D758105B}" type="pres">
      <dgm:prSet presAssocID="{81561380-78DB-415F-B480-79A87FA7EAEF}" presName="textNode" presStyleLbl="bgShp" presStyleIdx="4" presStyleCnt="5"/>
      <dgm:spPr/>
    </dgm:pt>
    <dgm:pt modelId="{F21311FD-CD3E-4A7E-BAE4-A2FA40250463}" type="pres">
      <dgm:prSet presAssocID="{81561380-78DB-415F-B480-79A87FA7EAEF}" presName="compChildNode" presStyleCnt="0"/>
      <dgm:spPr/>
    </dgm:pt>
    <dgm:pt modelId="{84761E57-7FA7-43CF-A134-FBE2202A73F1}" type="pres">
      <dgm:prSet presAssocID="{81561380-78DB-415F-B480-79A87FA7EAEF}" presName="theInnerList" presStyleCnt="0"/>
      <dgm:spPr/>
    </dgm:pt>
    <dgm:pt modelId="{877D2951-B049-4D73-AB18-54EB6A2B7EF1}" type="pres">
      <dgm:prSet presAssocID="{9B24185E-5F5F-43C6-9D34-44266F02501F}" presName="childNode" presStyleLbl="node1" presStyleIdx="8" presStyleCnt="10">
        <dgm:presLayoutVars>
          <dgm:bulletEnabled val="1"/>
        </dgm:presLayoutVars>
      </dgm:prSet>
      <dgm:spPr/>
    </dgm:pt>
    <dgm:pt modelId="{C2D1AD34-4B25-4933-98D6-4278FCF18698}" type="pres">
      <dgm:prSet presAssocID="{9B24185E-5F5F-43C6-9D34-44266F02501F}" presName="aSpace2" presStyleCnt="0"/>
      <dgm:spPr/>
    </dgm:pt>
    <dgm:pt modelId="{1269AE99-43EA-49AB-AC9D-FE1A683E469E}" type="pres">
      <dgm:prSet presAssocID="{06CB244F-90D7-4537-AA32-87746B816826}" presName="childNode" presStyleLbl="node1" presStyleIdx="9" presStyleCnt="10">
        <dgm:presLayoutVars>
          <dgm:bulletEnabled val="1"/>
        </dgm:presLayoutVars>
      </dgm:prSet>
      <dgm:spPr/>
    </dgm:pt>
  </dgm:ptLst>
  <dgm:cxnLst>
    <dgm:cxn modelId="{33E97600-8750-4EC8-88D0-4B2508A8112D}" type="presOf" srcId="{78532DA7-5438-408E-976B-9F659741602C}" destId="{4F177808-3BB1-4361-9A60-8BD45261E4D1}" srcOrd="0" destOrd="0" presId="urn:microsoft.com/office/officeart/2005/8/layout/lProcess2"/>
    <dgm:cxn modelId="{D1953708-D476-4E23-9F39-1637118FD1B2}" type="presOf" srcId="{81561380-78DB-415F-B480-79A87FA7EAEF}" destId="{90487B57-F4A7-40B1-9447-7A49D758105B}" srcOrd="1" destOrd="0" presId="urn:microsoft.com/office/officeart/2005/8/layout/lProcess2"/>
    <dgm:cxn modelId="{F18B350E-88A5-449A-B099-53991A8A2990}" srcId="{40AA35A7-C28B-4112-9BC1-7EEAE5BE3078}" destId="{78532DA7-5438-408E-976B-9F659741602C}" srcOrd="1" destOrd="0" parTransId="{46707429-A468-4EBE-B730-BB751FCF11F9}" sibTransId="{B056D66F-8C6D-4A82-9CA2-A0A1EBD123A8}"/>
    <dgm:cxn modelId="{E681CF0F-1C19-4B0F-8632-8427057F00C7}" srcId="{81561380-78DB-415F-B480-79A87FA7EAEF}" destId="{9B24185E-5F5F-43C6-9D34-44266F02501F}" srcOrd="0" destOrd="0" parTransId="{CD2EC679-8506-424A-836C-7105D545C2B0}" sibTransId="{46921357-66BA-4886-A720-471BB7C52784}"/>
    <dgm:cxn modelId="{125AA215-BDFE-4071-A251-7120722CE31A}" type="presOf" srcId="{F6B9E6F4-10A3-4F61-8938-90D3858BA008}" destId="{504D898D-0F6C-4A3B-A32B-4653D21D6A8E}" srcOrd="0" destOrd="0" presId="urn:microsoft.com/office/officeart/2005/8/layout/lProcess2"/>
    <dgm:cxn modelId="{4D8F1728-6213-4302-AB4D-AD04C1C9ED9D}" type="presOf" srcId="{06CB244F-90D7-4537-AA32-87746B816826}" destId="{1269AE99-43EA-49AB-AC9D-FE1A683E469E}" srcOrd="0" destOrd="0" presId="urn:microsoft.com/office/officeart/2005/8/layout/lProcess2"/>
    <dgm:cxn modelId="{9143D229-96D2-41B3-8A34-9A847DCA6CB3}" srcId="{47D2D7D9-DAD5-4BA0-B09C-D1C41304F8D6}" destId="{DF831F93-DC30-40A5-B446-8DE265F8EB13}" srcOrd="0" destOrd="0" parTransId="{6EF52EC1-B3E4-4752-A3B4-CA0799CAEE5C}" sibTransId="{7654A8E9-0208-4087-9769-FF72B1B6D61A}"/>
    <dgm:cxn modelId="{78813D2E-9BB2-4748-B048-80EC7B479657}" type="presOf" srcId="{47D2D7D9-DAD5-4BA0-B09C-D1C41304F8D6}" destId="{0C0752C3-FE04-4C3B-8743-3CB5BC305281}" srcOrd="1" destOrd="0" presId="urn:microsoft.com/office/officeart/2005/8/layout/lProcess2"/>
    <dgm:cxn modelId="{043D4333-7966-45E4-995B-7CE8F0A78A66}" type="presOf" srcId="{AE8EB9A8-C704-400E-9CB1-2969D235C2A1}" destId="{DA429927-193C-4DA9-9CC7-B6C27C392C37}" srcOrd="0" destOrd="0" presId="urn:microsoft.com/office/officeart/2005/8/layout/lProcess2"/>
    <dgm:cxn modelId="{B8DF9339-FF72-450A-875C-A35316765F2E}" type="presOf" srcId="{A72ED223-2683-43DC-975D-50FD99FFE4A9}" destId="{DCB7B86C-5A54-4A80-B229-B1DA02F4C671}" srcOrd="0" destOrd="0" presId="urn:microsoft.com/office/officeart/2005/8/layout/lProcess2"/>
    <dgm:cxn modelId="{37AF8A3F-07E5-4ED2-892A-7E21AA352A81}" srcId="{0E23B19F-D818-42CB-96EF-B0AF48A82C86}" destId="{13958A06-6034-44FE-946B-1A11AE618BA2}" srcOrd="3" destOrd="0" parTransId="{9CE18E5C-809E-4DC5-B13F-A7B17A6D8F21}" sibTransId="{5AD82F1B-C8AF-4900-A15E-5E49A2E50818}"/>
    <dgm:cxn modelId="{25F3AB5F-F88F-424F-861B-FCAC03591C01}" type="presOf" srcId="{91BA73BC-2206-498D-9CE9-0E76D341F76D}" destId="{6193E2D1-1BE4-44EF-B54E-4D5FFC185C3A}" srcOrd="0" destOrd="0" presId="urn:microsoft.com/office/officeart/2005/8/layout/lProcess2"/>
    <dgm:cxn modelId="{4CCB9D4A-0CD2-47BD-B6AD-205F015DFF16}" type="presOf" srcId="{47D2D7D9-DAD5-4BA0-B09C-D1C41304F8D6}" destId="{BB379117-81BA-4FD5-9359-ADE9335AE20B}" srcOrd="0" destOrd="0" presId="urn:microsoft.com/office/officeart/2005/8/layout/lProcess2"/>
    <dgm:cxn modelId="{06061472-40DF-47DB-995A-2C83925352C7}" srcId="{40AA35A7-C28B-4112-9BC1-7EEAE5BE3078}" destId="{59177155-D485-4D67-98C9-22020F532E69}" srcOrd="0" destOrd="0" parTransId="{FABBFE24-EB7A-48EC-955C-CC1B05F3D8DA}" sibTransId="{93B3D10A-C486-4B31-84F0-6A5E7393B49E}"/>
    <dgm:cxn modelId="{23626E76-4EE9-4FDD-A895-B4054688AFBF}" type="presOf" srcId="{DF823918-8540-4FD1-86CB-135DE81B599E}" destId="{EAA2BDCC-98FC-4720-81C1-95B6AFEEA715}" srcOrd="0" destOrd="0" presId="urn:microsoft.com/office/officeart/2005/8/layout/lProcess2"/>
    <dgm:cxn modelId="{C5A35F5A-9159-4A1B-BB98-8AD561BE3531}" type="presOf" srcId="{40AA35A7-C28B-4112-9BC1-7EEAE5BE3078}" destId="{76A682CF-12AD-4B75-A360-C1224689D801}" srcOrd="1" destOrd="0" presId="urn:microsoft.com/office/officeart/2005/8/layout/lProcess2"/>
    <dgm:cxn modelId="{3659537E-7AC6-4B16-9403-2B4018A4CBF2}" srcId="{13958A06-6034-44FE-946B-1A11AE618BA2}" destId="{91BA73BC-2206-498D-9CE9-0E76D341F76D}" srcOrd="0" destOrd="0" parTransId="{CFB2EFDF-F356-4F09-8309-4D4726CA8B44}" sibTransId="{DDA079A7-8551-476B-A221-28F6668C3105}"/>
    <dgm:cxn modelId="{3EA5CA8C-73CD-4A58-AC68-297D92EE4CFC}" type="presOf" srcId="{81561380-78DB-415F-B480-79A87FA7EAEF}" destId="{5B4961BE-7B4F-455A-89B3-68C74F86CEBE}" srcOrd="0" destOrd="0" presId="urn:microsoft.com/office/officeart/2005/8/layout/lProcess2"/>
    <dgm:cxn modelId="{BB96ED93-1852-4CE8-86BB-B49EF14FF841}" type="presOf" srcId="{13958A06-6034-44FE-946B-1A11AE618BA2}" destId="{B27C7EF0-7840-4DCA-AB6F-90A32F371ACD}" srcOrd="0" destOrd="0" presId="urn:microsoft.com/office/officeart/2005/8/layout/lProcess2"/>
    <dgm:cxn modelId="{A9887395-2EDE-4261-B71C-CDED26BF31E5}" srcId="{0E23B19F-D818-42CB-96EF-B0AF48A82C86}" destId="{DF823918-8540-4FD1-86CB-135DE81B599E}" srcOrd="0" destOrd="0" parTransId="{49AE5E3B-AC8B-4131-B5BF-B219C4A7C346}" sibTransId="{901E5094-5340-4A22-B182-D5BACD52CA9A}"/>
    <dgm:cxn modelId="{C04A39A6-2DB8-4E7B-9B17-BC6A3AEBBE98}" srcId="{81561380-78DB-415F-B480-79A87FA7EAEF}" destId="{06CB244F-90D7-4537-AA32-87746B816826}" srcOrd="1" destOrd="0" parTransId="{DB5F3B2D-FEBD-450D-B5A9-52916D851086}" sibTransId="{CFEB1A61-A9B5-459F-94B6-42678E24748F}"/>
    <dgm:cxn modelId="{C2C48EA6-1A72-47BA-9B6E-72D5C33BFB5B}" srcId="{47D2D7D9-DAD5-4BA0-B09C-D1C41304F8D6}" destId="{AE8EB9A8-C704-400E-9CB1-2969D235C2A1}" srcOrd="1" destOrd="0" parTransId="{5D85CC90-4A67-4ECF-B688-600F97B11833}" sibTransId="{B812908C-D449-4750-9576-0CD35739EFAA}"/>
    <dgm:cxn modelId="{30E214A8-2CBA-4F13-886E-CB863FB7FA41}" type="presOf" srcId="{DF831F93-DC30-40A5-B446-8DE265F8EB13}" destId="{7DB7F1AF-73A1-4F46-B992-97E9E1E59241}" srcOrd="0" destOrd="0" presId="urn:microsoft.com/office/officeart/2005/8/layout/lProcess2"/>
    <dgm:cxn modelId="{BE4D03B7-C7D7-4BCE-B10B-6EF4A72F99D7}" srcId="{DF823918-8540-4FD1-86CB-135DE81B599E}" destId="{A72ED223-2683-43DC-975D-50FD99FFE4A9}" srcOrd="0" destOrd="0" parTransId="{597F3386-7C2A-4A7E-838C-48D2D24ABF32}" sibTransId="{73EDD8B3-CF26-4577-8A57-3D43C4AA7439}"/>
    <dgm:cxn modelId="{09CC94C0-DC79-4278-BB2F-55AB46112B39}" srcId="{13958A06-6034-44FE-946B-1A11AE618BA2}" destId="{F6B9E6F4-10A3-4F61-8938-90D3858BA008}" srcOrd="1" destOrd="0" parTransId="{ABBDF73A-894C-498F-A304-A76914A1599A}" sibTransId="{C6F04209-C4F0-4101-98B4-392C170E022E}"/>
    <dgm:cxn modelId="{E7FA4FC3-C867-49F6-B468-561C38EACDD8}" srcId="{DF823918-8540-4FD1-86CB-135DE81B599E}" destId="{2B3E47BE-26D1-4795-8162-EFF56BC7B6CF}" srcOrd="1" destOrd="0" parTransId="{4C324A9E-2F53-4A39-8AE5-92227B9B63C7}" sibTransId="{D58C4DEF-9D5A-4606-95F1-16DCF6FC4AC5}"/>
    <dgm:cxn modelId="{1E98A8CA-FE99-41FF-9331-EA0E32A004BC}" type="presOf" srcId="{2B3E47BE-26D1-4795-8162-EFF56BC7B6CF}" destId="{443EC5A4-2397-4A4B-B3E6-ED260CD58874}" srcOrd="0" destOrd="0" presId="urn:microsoft.com/office/officeart/2005/8/layout/lProcess2"/>
    <dgm:cxn modelId="{4C6A26CC-E2CD-42EC-901B-D65B9289EE0E}" type="presOf" srcId="{40AA35A7-C28B-4112-9BC1-7EEAE5BE3078}" destId="{D63167EA-841C-465D-A37D-789DB641AB44}" srcOrd="0" destOrd="0" presId="urn:microsoft.com/office/officeart/2005/8/layout/lProcess2"/>
    <dgm:cxn modelId="{25FD6ECF-14CC-44A8-8D04-B48B2AD9F4B2}" srcId="{0E23B19F-D818-42CB-96EF-B0AF48A82C86}" destId="{40AA35A7-C28B-4112-9BC1-7EEAE5BE3078}" srcOrd="1" destOrd="0" parTransId="{13B4A961-BCE2-42EC-AAC6-801331C73074}" sibTransId="{BC18FF82-3B8E-4992-BA5E-7586817ED961}"/>
    <dgm:cxn modelId="{F8C96DD2-3ADE-48B0-9477-9874B4AA0B9B}" srcId="{0E23B19F-D818-42CB-96EF-B0AF48A82C86}" destId="{81561380-78DB-415F-B480-79A87FA7EAEF}" srcOrd="4" destOrd="0" parTransId="{18E84D62-218D-494D-BE44-83798C4BDD4F}" sibTransId="{C077E20C-7407-483B-BA02-AD00642F0AE0}"/>
    <dgm:cxn modelId="{6924DFD7-E740-4CE4-A7CB-EA3FEE92C4D9}" type="presOf" srcId="{13958A06-6034-44FE-946B-1A11AE618BA2}" destId="{9019C2F4-2040-4302-A9B6-210DBD1E0336}" srcOrd="1" destOrd="0" presId="urn:microsoft.com/office/officeart/2005/8/layout/lProcess2"/>
    <dgm:cxn modelId="{579925DD-6FBC-4C29-AEED-CF1596CF92D4}" type="presOf" srcId="{9B24185E-5F5F-43C6-9D34-44266F02501F}" destId="{877D2951-B049-4D73-AB18-54EB6A2B7EF1}" srcOrd="0" destOrd="0" presId="urn:microsoft.com/office/officeart/2005/8/layout/lProcess2"/>
    <dgm:cxn modelId="{D8A356E5-8EED-4058-83AF-35F001F7A8A2}" type="presOf" srcId="{59177155-D485-4D67-98C9-22020F532E69}" destId="{A0BA3163-9CAA-46E9-BE9D-97D6C8C2E99B}" srcOrd="0" destOrd="0" presId="urn:microsoft.com/office/officeart/2005/8/layout/lProcess2"/>
    <dgm:cxn modelId="{CA7065ED-6B1C-4488-B87F-C037DB868706}" type="presOf" srcId="{0E23B19F-D818-42CB-96EF-B0AF48A82C86}" destId="{A874808F-90E3-45C0-82B6-CB1863CDE158}" srcOrd="0" destOrd="0" presId="urn:microsoft.com/office/officeart/2005/8/layout/lProcess2"/>
    <dgm:cxn modelId="{7ACD02F3-631F-45BD-B048-917949236C65}" srcId="{0E23B19F-D818-42CB-96EF-B0AF48A82C86}" destId="{47D2D7D9-DAD5-4BA0-B09C-D1C41304F8D6}" srcOrd="2" destOrd="0" parTransId="{3DE37435-6032-4EAE-8692-7B837A39C7DA}" sibTransId="{D616F731-23C4-4AC7-9512-53F6BC7CA5C7}"/>
    <dgm:cxn modelId="{9813D5FE-5325-4404-B9DA-6C9C313942A1}" type="presOf" srcId="{DF823918-8540-4FD1-86CB-135DE81B599E}" destId="{4D18F066-442D-4A58-BFDA-610CD2FF637A}" srcOrd="1" destOrd="0" presId="urn:microsoft.com/office/officeart/2005/8/layout/lProcess2"/>
    <dgm:cxn modelId="{8B2704C9-3A2E-4814-8F3F-12E85174A9C0}" type="presParOf" srcId="{A874808F-90E3-45C0-82B6-CB1863CDE158}" destId="{51273141-A81E-4E0A-A147-FA8C11FB8446}" srcOrd="0" destOrd="0" presId="urn:microsoft.com/office/officeart/2005/8/layout/lProcess2"/>
    <dgm:cxn modelId="{581D977E-EA30-430D-98D2-3B74C1857056}" type="presParOf" srcId="{51273141-A81E-4E0A-A147-FA8C11FB8446}" destId="{EAA2BDCC-98FC-4720-81C1-95B6AFEEA715}" srcOrd="0" destOrd="0" presId="urn:microsoft.com/office/officeart/2005/8/layout/lProcess2"/>
    <dgm:cxn modelId="{6B881186-0E5F-42FE-A9EF-97267348226F}" type="presParOf" srcId="{51273141-A81E-4E0A-A147-FA8C11FB8446}" destId="{4D18F066-442D-4A58-BFDA-610CD2FF637A}" srcOrd="1" destOrd="0" presId="urn:microsoft.com/office/officeart/2005/8/layout/lProcess2"/>
    <dgm:cxn modelId="{22EBCA9D-4852-4B3D-B7A4-704813386B76}" type="presParOf" srcId="{51273141-A81E-4E0A-A147-FA8C11FB8446}" destId="{A7A8E8D5-8F79-40BA-A2A7-449DA4269126}" srcOrd="2" destOrd="0" presId="urn:microsoft.com/office/officeart/2005/8/layout/lProcess2"/>
    <dgm:cxn modelId="{5225D823-5D37-4C61-92E1-3DDC739BB223}" type="presParOf" srcId="{A7A8E8D5-8F79-40BA-A2A7-449DA4269126}" destId="{4FF253C1-5C05-4DA3-976D-2CDF5C036085}" srcOrd="0" destOrd="0" presId="urn:microsoft.com/office/officeart/2005/8/layout/lProcess2"/>
    <dgm:cxn modelId="{038C9D90-334C-4316-8748-1AF8EC9F5CFB}" type="presParOf" srcId="{4FF253C1-5C05-4DA3-976D-2CDF5C036085}" destId="{DCB7B86C-5A54-4A80-B229-B1DA02F4C671}" srcOrd="0" destOrd="0" presId="urn:microsoft.com/office/officeart/2005/8/layout/lProcess2"/>
    <dgm:cxn modelId="{42DDB44E-5D5D-4B9F-804B-D047D59E57C1}" type="presParOf" srcId="{4FF253C1-5C05-4DA3-976D-2CDF5C036085}" destId="{F3E9681C-DC0B-48E2-9A47-71311A322E34}" srcOrd="1" destOrd="0" presId="urn:microsoft.com/office/officeart/2005/8/layout/lProcess2"/>
    <dgm:cxn modelId="{FAE7CEC1-E627-4F66-8815-536F50F2FA88}" type="presParOf" srcId="{4FF253C1-5C05-4DA3-976D-2CDF5C036085}" destId="{443EC5A4-2397-4A4B-B3E6-ED260CD58874}" srcOrd="2" destOrd="0" presId="urn:microsoft.com/office/officeart/2005/8/layout/lProcess2"/>
    <dgm:cxn modelId="{D792F997-A9E7-41D6-9B7F-FF54D1FF440A}" type="presParOf" srcId="{A874808F-90E3-45C0-82B6-CB1863CDE158}" destId="{06F0B30E-DBA5-41BE-95C3-F3D66F5C6DEA}" srcOrd="1" destOrd="0" presId="urn:microsoft.com/office/officeart/2005/8/layout/lProcess2"/>
    <dgm:cxn modelId="{36E74B62-D635-48A5-A815-4B71A427571C}" type="presParOf" srcId="{A874808F-90E3-45C0-82B6-CB1863CDE158}" destId="{AD8506EA-A393-457A-9793-24BF17DD3852}" srcOrd="2" destOrd="0" presId="urn:microsoft.com/office/officeart/2005/8/layout/lProcess2"/>
    <dgm:cxn modelId="{3330D2D6-2582-4072-A72C-E7BDD83060DE}" type="presParOf" srcId="{AD8506EA-A393-457A-9793-24BF17DD3852}" destId="{D63167EA-841C-465D-A37D-789DB641AB44}" srcOrd="0" destOrd="0" presId="urn:microsoft.com/office/officeart/2005/8/layout/lProcess2"/>
    <dgm:cxn modelId="{55786D9D-EF9F-4F11-8B56-B43B7EE7BC1C}" type="presParOf" srcId="{AD8506EA-A393-457A-9793-24BF17DD3852}" destId="{76A682CF-12AD-4B75-A360-C1224689D801}" srcOrd="1" destOrd="0" presId="urn:microsoft.com/office/officeart/2005/8/layout/lProcess2"/>
    <dgm:cxn modelId="{22C3E2E3-27BF-4AB4-BF3E-1010EA5D88AC}" type="presParOf" srcId="{AD8506EA-A393-457A-9793-24BF17DD3852}" destId="{99C2409C-5D3A-45FE-AFB4-BD1C07901D2F}" srcOrd="2" destOrd="0" presId="urn:microsoft.com/office/officeart/2005/8/layout/lProcess2"/>
    <dgm:cxn modelId="{12612B20-BD20-41E8-8888-E53577B454D2}" type="presParOf" srcId="{99C2409C-5D3A-45FE-AFB4-BD1C07901D2F}" destId="{E6524AC4-E04E-4B4C-A01C-F53848C6355E}" srcOrd="0" destOrd="0" presId="urn:microsoft.com/office/officeart/2005/8/layout/lProcess2"/>
    <dgm:cxn modelId="{27D747AA-5096-4AFC-AF45-26AF7220FDC5}" type="presParOf" srcId="{E6524AC4-E04E-4B4C-A01C-F53848C6355E}" destId="{A0BA3163-9CAA-46E9-BE9D-97D6C8C2E99B}" srcOrd="0" destOrd="0" presId="urn:microsoft.com/office/officeart/2005/8/layout/lProcess2"/>
    <dgm:cxn modelId="{92A6C71F-0A7C-4010-8459-AFAD67316B62}" type="presParOf" srcId="{E6524AC4-E04E-4B4C-A01C-F53848C6355E}" destId="{CBBA1ABF-CFF0-480C-B239-5419A34441D5}" srcOrd="1" destOrd="0" presId="urn:microsoft.com/office/officeart/2005/8/layout/lProcess2"/>
    <dgm:cxn modelId="{D70B565F-7284-4579-947E-9CC6913F3C0C}" type="presParOf" srcId="{E6524AC4-E04E-4B4C-A01C-F53848C6355E}" destId="{4F177808-3BB1-4361-9A60-8BD45261E4D1}" srcOrd="2" destOrd="0" presId="urn:microsoft.com/office/officeart/2005/8/layout/lProcess2"/>
    <dgm:cxn modelId="{4141E06B-6D17-4564-B3A2-45DBA33D2E6E}" type="presParOf" srcId="{A874808F-90E3-45C0-82B6-CB1863CDE158}" destId="{E53ABA22-9A3B-4884-BB6A-5ACDAE46E9AD}" srcOrd="3" destOrd="0" presId="urn:microsoft.com/office/officeart/2005/8/layout/lProcess2"/>
    <dgm:cxn modelId="{6FFAC1C4-447B-4055-8BAA-DD167B373C7B}" type="presParOf" srcId="{A874808F-90E3-45C0-82B6-CB1863CDE158}" destId="{89A755C7-666E-4AAF-B0AD-092869EE6E8E}" srcOrd="4" destOrd="0" presId="urn:microsoft.com/office/officeart/2005/8/layout/lProcess2"/>
    <dgm:cxn modelId="{919063A8-0CCF-4515-B97C-D7D33B518A61}" type="presParOf" srcId="{89A755C7-666E-4AAF-B0AD-092869EE6E8E}" destId="{BB379117-81BA-4FD5-9359-ADE9335AE20B}" srcOrd="0" destOrd="0" presId="urn:microsoft.com/office/officeart/2005/8/layout/lProcess2"/>
    <dgm:cxn modelId="{87885F5C-AC1C-4584-894A-51A2CBBB3896}" type="presParOf" srcId="{89A755C7-666E-4AAF-B0AD-092869EE6E8E}" destId="{0C0752C3-FE04-4C3B-8743-3CB5BC305281}" srcOrd="1" destOrd="0" presId="urn:microsoft.com/office/officeart/2005/8/layout/lProcess2"/>
    <dgm:cxn modelId="{27B74F44-1AD4-4C87-B6E9-176AB53AAB97}" type="presParOf" srcId="{89A755C7-666E-4AAF-B0AD-092869EE6E8E}" destId="{0831F246-8B04-4011-9E29-C73AF66F2EAC}" srcOrd="2" destOrd="0" presId="urn:microsoft.com/office/officeart/2005/8/layout/lProcess2"/>
    <dgm:cxn modelId="{A42C203B-E7C4-4C64-B44E-86B2831C1726}" type="presParOf" srcId="{0831F246-8B04-4011-9E29-C73AF66F2EAC}" destId="{3BA86367-25C2-4333-A4CD-5A6C953A7AE3}" srcOrd="0" destOrd="0" presId="urn:microsoft.com/office/officeart/2005/8/layout/lProcess2"/>
    <dgm:cxn modelId="{DD522B5C-05F2-447F-BB4E-0CE4DD93B0F2}" type="presParOf" srcId="{3BA86367-25C2-4333-A4CD-5A6C953A7AE3}" destId="{7DB7F1AF-73A1-4F46-B992-97E9E1E59241}" srcOrd="0" destOrd="0" presId="urn:microsoft.com/office/officeart/2005/8/layout/lProcess2"/>
    <dgm:cxn modelId="{37AC43EE-4A8A-48F1-9DEC-C113B195D7E9}" type="presParOf" srcId="{3BA86367-25C2-4333-A4CD-5A6C953A7AE3}" destId="{903E929D-CD45-4038-B681-474547FDFC8F}" srcOrd="1" destOrd="0" presId="urn:microsoft.com/office/officeart/2005/8/layout/lProcess2"/>
    <dgm:cxn modelId="{3C8DB947-590B-43A3-A19B-332DD55CBE0C}" type="presParOf" srcId="{3BA86367-25C2-4333-A4CD-5A6C953A7AE3}" destId="{DA429927-193C-4DA9-9CC7-B6C27C392C37}" srcOrd="2" destOrd="0" presId="urn:microsoft.com/office/officeart/2005/8/layout/lProcess2"/>
    <dgm:cxn modelId="{D42F256F-0118-420A-9865-F07A9C7EEE66}" type="presParOf" srcId="{A874808F-90E3-45C0-82B6-CB1863CDE158}" destId="{A75EFA80-FAEE-4542-9556-5E8263F7ADD1}" srcOrd="5" destOrd="0" presId="urn:microsoft.com/office/officeart/2005/8/layout/lProcess2"/>
    <dgm:cxn modelId="{30C23756-8B60-4E0E-9D74-3FEFC463D2E9}" type="presParOf" srcId="{A874808F-90E3-45C0-82B6-CB1863CDE158}" destId="{DA84B224-E507-4D04-B703-E301C56D9530}" srcOrd="6" destOrd="0" presId="urn:microsoft.com/office/officeart/2005/8/layout/lProcess2"/>
    <dgm:cxn modelId="{CDEE09CC-1D37-46FA-AB26-99D9999A5782}" type="presParOf" srcId="{DA84B224-E507-4D04-B703-E301C56D9530}" destId="{B27C7EF0-7840-4DCA-AB6F-90A32F371ACD}" srcOrd="0" destOrd="0" presId="urn:microsoft.com/office/officeart/2005/8/layout/lProcess2"/>
    <dgm:cxn modelId="{6EB7C931-A136-4553-B4E3-E183F73151B7}" type="presParOf" srcId="{DA84B224-E507-4D04-B703-E301C56D9530}" destId="{9019C2F4-2040-4302-A9B6-210DBD1E0336}" srcOrd="1" destOrd="0" presId="urn:microsoft.com/office/officeart/2005/8/layout/lProcess2"/>
    <dgm:cxn modelId="{6C7B83F8-5CE8-4925-902D-FF98810102F8}" type="presParOf" srcId="{DA84B224-E507-4D04-B703-E301C56D9530}" destId="{225BB38C-813A-415D-B429-1321445B0619}" srcOrd="2" destOrd="0" presId="urn:microsoft.com/office/officeart/2005/8/layout/lProcess2"/>
    <dgm:cxn modelId="{6E5BDBC1-BA37-46D7-90F0-E4AF8D6C9161}" type="presParOf" srcId="{225BB38C-813A-415D-B429-1321445B0619}" destId="{E19B51C5-CA52-44FE-93CD-30E940AF53C8}" srcOrd="0" destOrd="0" presId="urn:microsoft.com/office/officeart/2005/8/layout/lProcess2"/>
    <dgm:cxn modelId="{C65B5D05-33EB-45BB-8A68-75F20FA94CCA}" type="presParOf" srcId="{E19B51C5-CA52-44FE-93CD-30E940AF53C8}" destId="{6193E2D1-1BE4-44EF-B54E-4D5FFC185C3A}" srcOrd="0" destOrd="0" presId="urn:microsoft.com/office/officeart/2005/8/layout/lProcess2"/>
    <dgm:cxn modelId="{7FC99D1B-0B8B-4312-8205-A59D17C0AD89}" type="presParOf" srcId="{E19B51C5-CA52-44FE-93CD-30E940AF53C8}" destId="{C0444909-5ECE-48C6-A65D-3220FF4424E0}" srcOrd="1" destOrd="0" presId="urn:microsoft.com/office/officeart/2005/8/layout/lProcess2"/>
    <dgm:cxn modelId="{4F3FCB17-FD5A-4999-98D7-680E3F2B335A}" type="presParOf" srcId="{E19B51C5-CA52-44FE-93CD-30E940AF53C8}" destId="{504D898D-0F6C-4A3B-A32B-4653D21D6A8E}" srcOrd="2" destOrd="0" presId="urn:microsoft.com/office/officeart/2005/8/layout/lProcess2"/>
    <dgm:cxn modelId="{64F043D8-9FCC-4C8E-BA5F-1E8999431298}" type="presParOf" srcId="{A874808F-90E3-45C0-82B6-CB1863CDE158}" destId="{F92C1E79-DDC6-42FF-85E9-F1E5A1BA2D95}" srcOrd="7" destOrd="0" presId="urn:microsoft.com/office/officeart/2005/8/layout/lProcess2"/>
    <dgm:cxn modelId="{2F76569A-D2B1-4C2A-B6C9-CBF353B1760B}" type="presParOf" srcId="{A874808F-90E3-45C0-82B6-CB1863CDE158}" destId="{86A842FB-CBD7-44E2-99F8-760FBA2B45E9}" srcOrd="8" destOrd="0" presId="urn:microsoft.com/office/officeart/2005/8/layout/lProcess2"/>
    <dgm:cxn modelId="{06C126A9-8348-4DDE-8463-A57093E6D150}" type="presParOf" srcId="{86A842FB-CBD7-44E2-99F8-760FBA2B45E9}" destId="{5B4961BE-7B4F-455A-89B3-68C74F86CEBE}" srcOrd="0" destOrd="0" presId="urn:microsoft.com/office/officeart/2005/8/layout/lProcess2"/>
    <dgm:cxn modelId="{2D3D6C85-472C-4E8C-9D48-5EAD5E7A0FBA}" type="presParOf" srcId="{86A842FB-CBD7-44E2-99F8-760FBA2B45E9}" destId="{90487B57-F4A7-40B1-9447-7A49D758105B}" srcOrd="1" destOrd="0" presId="urn:microsoft.com/office/officeart/2005/8/layout/lProcess2"/>
    <dgm:cxn modelId="{786DAF04-FC04-4237-BB1A-50206F840BE1}" type="presParOf" srcId="{86A842FB-CBD7-44E2-99F8-760FBA2B45E9}" destId="{F21311FD-CD3E-4A7E-BAE4-A2FA40250463}" srcOrd="2" destOrd="0" presId="urn:microsoft.com/office/officeart/2005/8/layout/lProcess2"/>
    <dgm:cxn modelId="{C68832A2-F215-4F95-93C5-A50033B85402}" type="presParOf" srcId="{F21311FD-CD3E-4A7E-BAE4-A2FA40250463}" destId="{84761E57-7FA7-43CF-A134-FBE2202A73F1}" srcOrd="0" destOrd="0" presId="urn:microsoft.com/office/officeart/2005/8/layout/lProcess2"/>
    <dgm:cxn modelId="{D0A89E88-0DF5-4015-A6BA-71726D444FE8}" type="presParOf" srcId="{84761E57-7FA7-43CF-A134-FBE2202A73F1}" destId="{877D2951-B049-4D73-AB18-54EB6A2B7EF1}" srcOrd="0" destOrd="0" presId="urn:microsoft.com/office/officeart/2005/8/layout/lProcess2"/>
    <dgm:cxn modelId="{F979377F-D00F-408B-95AA-E07E5312790D}" type="presParOf" srcId="{84761E57-7FA7-43CF-A134-FBE2202A73F1}" destId="{C2D1AD34-4B25-4933-98D6-4278FCF18698}" srcOrd="1" destOrd="0" presId="urn:microsoft.com/office/officeart/2005/8/layout/lProcess2"/>
    <dgm:cxn modelId="{CBC1D65C-167C-4AE2-9513-AF02FDF87561}" type="presParOf" srcId="{84761E57-7FA7-43CF-A134-FBE2202A73F1}" destId="{1269AE99-43EA-49AB-AC9D-FE1A683E469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2CE10-3F40-4BFB-A1D8-3C683CF36DE9}" type="doc">
      <dgm:prSet loTypeId="urn:microsoft.com/office/officeart/2005/8/layout/chevron1" loCatId="process" qsTypeId="urn:microsoft.com/office/officeart/2005/8/quickstyle/3d3" qsCatId="3D" csTypeId="urn:microsoft.com/office/officeart/2005/8/colors/colorful2" csCatId="colorful" phldr="1"/>
      <dgm:spPr/>
    </dgm:pt>
    <dgm:pt modelId="{552286A3-0A74-420B-B7E0-DA9E7DCD7622}">
      <dgm:prSet phldrT="[Text]"/>
      <dgm:spPr/>
      <dgm:t>
        <a:bodyPr/>
        <a:lstStyle/>
        <a:p>
          <a:r>
            <a:rPr lang="en-GB"/>
            <a:t>Forming</a:t>
          </a:r>
        </a:p>
      </dgm:t>
    </dgm:pt>
    <dgm:pt modelId="{B753A885-F7B8-44D0-B236-462103CBECFC}" type="parTrans" cxnId="{27219D11-1A80-425B-8491-FCE40F1BD16E}">
      <dgm:prSet/>
      <dgm:spPr/>
      <dgm:t>
        <a:bodyPr/>
        <a:lstStyle/>
        <a:p>
          <a:endParaRPr lang="en-GB"/>
        </a:p>
      </dgm:t>
    </dgm:pt>
    <dgm:pt modelId="{DC688DFC-4BCD-4DD4-A320-FE3007C1AB4C}" type="sibTrans" cxnId="{27219D11-1A80-425B-8491-FCE40F1BD16E}">
      <dgm:prSet/>
      <dgm:spPr/>
      <dgm:t>
        <a:bodyPr/>
        <a:lstStyle/>
        <a:p>
          <a:endParaRPr lang="en-GB"/>
        </a:p>
      </dgm:t>
    </dgm:pt>
    <dgm:pt modelId="{8CBDD880-F63B-4073-85DE-46697B1CE94B}">
      <dgm:prSet phldrT="[Text]"/>
      <dgm:spPr/>
      <dgm:t>
        <a:bodyPr/>
        <a:lstStyle/>
        <a:p>
          <a:r>
            <a:rPr lang="en-GB"/>
            <a:t>Storming</a:t>
          </a:r>
        </a:p>
      </dgm:t>
    </dgm:pt>
    <dgm:pt modelId="{1AC2F7DA-E056-4C21-8A71-50CBB0FA48AD}" type="parTrans" cxnId="{DE14D107-06A9-4A6E-809F-BDD8AA226C85}">
      <dgm:prSet/>
      <dgm:spPr/>
      <dgm:t>
        <a:bodyPr/>
        <a:lstStyle/>
        <a:p>
          <a:endParaRPr lang="en-GB"/>
        </a:p>
      </dgm:t>
    </dgm:pt>
    <dgm:pt modelId="{4C7CC76B-C364-4173-B047-2E78DC48463D}" type="sibTrans" cxnId="{DE14D107-06A9-4A6E-809F-BDD8AA226C85}">
      <dgm:prSet/>
      <dgm:spPr/>
      <dgm:t>
        <a:bodyPr/>
        <a:lstStyle/>
        <a:p>
          <a:endParaRPr lang="en-GB"/>
        </a:p>
      </dgm:t>
    </dgm:pt>
    <dgm:pt modelId="{24E7C427-DCD0-4B2F-84A5-2E60AD443791}">
      <dgm:prSet phldrT="[Text]"/>
      <dgm:spPr/>
      <dgm:t>
        <a:bodyPr/>
        <a:lstStyle/>
        <a:p>
          <a:r>
            <a:rPr lang="en-GB"/>
            <a:t>Norming</a:t>
          </a:r>
        </a:p>
      </dgm:t>
    </dgm:pt>
    <dgm:pt modelId="{27CCDF30-2D18-4EEB-983F-19388F59D254}" type="parTrans" cxnId="{3978068D-2FB0-40DC-89D3-5C3074CD05BC}">
      <dgm:prSet/>
      <dgm:spPr/>
      <dgm:t>
        <a:bodyPr/>
        <a:lstStyle/>
        <a:p>
          <a:endParaRPr lang="en-GB"/>
        </a:p>
      </dgm:t>
    </dgm:pt>
    <dgm:pt modelId="{A25B0CE1-3831-4090-BB4E-1EEBBAA8FA4F}" type="sibTrans" cxnId="{3978068D-2FB0-40DC-89D3-5C3074CD05BC}">
      <dgm:prSet/>
      <dgm:spPr/>
      <dgm:t>
        <a:bodyPr/>
        <a:lstStyle/>
        <a:p>
          <a:endParaRPr lang="en-GB"/>
        </a:p>
      </dgm:t>
    </dgm:pt>
    <dgm:pt modelId="{015CDC20-9877-4190-88F5-16452345F368}">
      <dgm:prSet phldrT="[Text]"/>
      <dgm:spPr/>
      <dgm:t>
        <a:bodyPr/>
        <a:lstStyle/>
        <a:p>
          <a:r>
            <a:rPr lang="en-GB"/>
            <a:t>Performing</a:t>
          </a:r>
        </a:p>
      </dgm:t>
    </dgm:pt>
    <dgm:pt modelId="{69C9BDCC-43D7-4DBB-8084-CAF4A8F9A95B}" type="parTrans" cxnId="{28BE897F-F7A8-4E9A-B37A-17F1D287FCB6}">
      <dgm:prSet/>
      <dgm:spPr/>
      <dgm:t>
        <a:bodyPr/>
        <a:lstStyle/>
        <a:p>
          <a:endParaRPr lang="en-GB"/>
        </a:p>
      </dgm:t>
    </dgm:pt>
    <dgm:pt modelId="{0D1E84D2-B6C6-4A0F-919E-3F79AF5436E1}" type="sibTrans" cxnId="{28BE897F-F7A8-4E9A-B37A-17F1D287FCB6}">
      <dgm:prSet/>
      <dgm:spPr/>
      <dgm:t>
        <a:bodyPr/>
        <a:lstStyle/>
        <a:p>
          <a:endParaRPr lang="en-GB"/>
        </a:p>
      </dgm:t>
    </dgm:pt>
    <dgm:pt modelId="{6F134345-7E65-4F5E-89D6-84D057BD4332}" type="pres">
      <dgm:prSet presAssocID="{C8D2CE10-3F40-4BFB-A1D8-3C683CF36DE9}" presName="Name0" presStyleCnt="0">
        <dgm:presLayoutVars>
          <dgm:dir/>
          <dgm:animLvl val="lvl"/>
          <dgm:resizeHandles val="exact"/>
        </dgm:presLayoutVars>
      </dgm:prSet>
      <dgm:spPr/>
    </dgm:pt>
    <dgm:pt modelId="{1C97410A-2DC7-4561-8FFC-9ED3E0266074}" type="pres">
      <dgm:prSet presAssocID="{552286A3-0A74-420B-B7E0-DA9E7DCD7622}" presName="parTxOnly" presStyleLbl="node1" presStyleIdx="0" presStyleCnt="4">
        <dgm:presLayoutVars>
          <dgm:chMax val="0"/>
          <dgm:chPref val="0"/>
          <dgm:bulletEnabled val="1"/>
        </dgm:presLayoutVars>
      </dgm:prSet>
      <dgm:spPr/>
    </dgm:pt>
    <dgm:pt modelId="{0CDC5CC4-EFB3-4279-A360-14BAF455AF57}" type="pres">
      <dgm:prSet presAssocID="{DC688DFC-4BCD-4DD4-A320-FE3007C1AB4C}" presName="parTxOnlySpace" presStyleCnt="0"/>
      <dgm:spPr/>
    </dgm:pt>
    <dgm:pt modelId="{CE4D35E1-E3B7-4765-A8DB-2EDE49B9D146}" type="pres">
      <dgm:prSet presAssocID="{8CBDD880-F63B-4073-85DE-46697B1CE94B}" presName="parTxOnly" presStyleLbl="node1" presStyleIdx="1" presStyleCnt="4">
        <dgm:presLayoutVars>
          <dgm:chMax val="0"/>
          <dgm:chPref val="0"/>
          <dgm:bulletEnabled val="1"/>
        </dgm:presLayoutVars>
      </dgm:prSet>
      <dgm:spPr/>
    </dgm:pt>
    <dgm:pt modelId="{2554407E-2DB1-4DD0-9035-7A1C560F11E6}" type="pres">
      <dgm:prSet presAssocID="{4C7CC76B-C364-4173-B047-2E78DC48463D}" presName="parTxOnlySpace" presStyleCnt="0"/>
      <dgm:spPr/>
    </dgm:pt>
    <dgm:pt modelId="{760A3517-0559-435E-B7D6-C8E1B1C82C5B}" type="pres">
      <dgm:prSet presAssocID="{24E7C427-DCD0-4B2F-84A5-2E60AD443791}" presName="parTxOnly" presStyleLbl="node1" presStyleIdx="2" presStyleCnt="4">
        <dgm:presLayoutVars>
          <dgm:chMax val="0"/>
          <dgm:chPref val="0"/>
          <dgm:bulletEnabled val="1"/>
        </dgm:presLayoutVars>
      </dgm:prSet>
      <dgm:spPr/>
    </dgm:pt>
    <dgm:pt modelId="{306C77A2-C514-4E61-80E9-FFFA1DD0E656}" type="pres">
      <dgm:prSet presAssocID="{A25B0CE1-3831-4090-BB4E-1EEBBAA8FA4F}" presName="parTxOnlySpace" presStyleCnt="0"/>
      <dgm:spPr/>
    </dgm:pt>
    <dgm:pt modelId="{7C4B6715-9FAB-44B6-9672-AF803AA6F513}" type="pres">
      <dgm:prSet presAssocID="{015CDC20-9877-4190-88F5-16452345F368}" presName="parTxOnly" presStyleLbl="node1" presStyleIdx="3" presStyleCnt="4">
        <dgm:presLayoutVars>
          <dgm:chMax val="0"/>
          <dgm:chPref val="0"/>
          <dgm:bulletEnabled val="1"/>
        </dgm:presLayoutVars>
      </dgm:prSet>
      <dgm:spPr/>
    </dgm:pt>
  </dgm:ptLst>
  <dgm:cxnLst>
    <dgm:cxn modelId="{A8A8B401-8F71-4423-9E8D-D1FBEC624F00}" type="presOf" srcId="{24E7C427-DCD0-4B2F-84A5-2E60AD443791}" destId="{760A3517-0559-435E-B7D6-C8E1B1C82C5B}" srcOrd="0" destOrd="0" presId="urn:microsoft.com/office/officeart/2005/8/layout/chevron1"/>
    <dgm:cxn modelId="{DE14D107-06A9-4A6E-809F-BDD8AA226C85}" srcId="{C8D2CE10-3F40-4BFB-A1D8-3C683CF36DE9}" destId="{8CBDD880-F63B-4073-85DE-46697B1CE94B}" srcOrd="1" destOrd="0" parTransId="{1AC2F7DA-E056-4C21-8A71-50CBB0FA48AD}" sibTransId="{4C7CC76B-C364-4173-B047-2E78DC48463D}"/>
    <dgm:cxn modelId="{27219D11-1A80-425B-8491-FCE40F1BD16E}" srcId="{C8D2CE10-3F40-4BFB-A1D8-3C683CF36DE9}" destId="{552286A3-0A74-420B-B7E0-DA9E7DCD7622}" srcOrd="0" destOrd="0" parTransId="{B753A885-F7B8-44D0-B236-462103CBECFC}" sibTransId="{DC688DFC-4BCD-4DD4-A320-FE3007C1AB4C}"/>
    <dgm:cxn modelId="{42AF5C1E-BCB9-42A1-A3AB-581B2A83E73F}" type="presOf" srcId="{552286A3-0A74-420B-B7E0-DA9E7DCD7622}" destId="{1C97410A-2DC7-4561-8FFC-9ED3E0266074}" srcOrd="0" destOrd="0" presId="urn:microsoft.com/office/officeart/2005/8/layout/chevron1"/>
    <dgm:cxn modelId="{0BBB292A-97BD-4458-8C58-104537B5D88B}" type="presOf" srcId="{8CBDD880-F63B-4073-85DE-46697B1CE94B}" destId="{CE4D35E1-E3B7-4765-A8DB-2EDE49B9D146}" srcOrd="0" destOrd="0" presId="urn:microsoft.com/office/officeart/2005/8/layout/chevron1"/>
    <dgm:cxn modelId="{A598C738-5DAB-4DD5-9EE4-619CC17DCC69}" type="presOf" srcId="{C8D2CE10-3F40-4BFB-A1D8-3C683CF36DE9}" destId="{6F134345-7E65-4F5E-89D6-84D057BD4332}" srcOrd="0" destOrd="0" presId="urn:microsoft.com/office/officeart/2005/8/layout/chevron1"/>
    <dgm:cxn modelId="{28BE897F-F7A8-4E9A-B37A-17F1D287FCB6}" srcId="{C8D2CE10-3F40-4BFB-A1D8-3C683CF36DE9}" destId="{015CDC20-9877-4190-88F5-16452345F368}" srcOrd="3" destOrd="0" parTransId="{69C9BDCC-43D7-4DBB-8084-CAF4A8F9A95B}" sibTransId="{0D1E84D2-B6C6-4A0F-919E-3F79AF5436E1}"/>
    <dgm:cxn modelId="{3978068D-2FB0-40DC-89D3-5C3074CD05BC}" srcId="{C8D2CE10-3F40-4BFB-A1D8-3C683CF36DE9}" destId="{24E7C427-DCD0-4B2F-84A5-2E60AD443791}" srcOrd="2" destOrd="0" parTransId="{27CCDF30-2D18-4EEB-983F-19388F59D254}" sibTransId="{A25B0CE1-3831-4090-BB4E-1EEBBAA8FA4F}"/>
    <dgm:cxn modelId="{2F4D82D5-ECDE-41A0-9D6A-F6F0CDCB522F}" type="presOf" srcId="{015CDC20-9877-4190-88F5-16452345F368}" destId="{7C4B6715-9FAB-44B6-9672-AF803AA6F513}" srcOrd="0" destOrd="0" presId="urn:microsoft.com/office/officeart/2005/8/layout/chevron1"/>
    <dgm:cxn modelId="{821EE222-C2E3-4643-BAE7-A168BEEA7718}" type="presParOf" srcId="{6F134345-7E65-4F5E-89D6-84D057BD4332}" destId="{1C97410A-2DC7-4561-8FFC-9ED3E0266074}" srcOrd="0" destOrd="0" presId="urn:microsoft.com/office/officeart/2005/8/layout/chevron1"/>
    <dgm:cxn modelId="{C87617F6-7EB2-4D1C-85E3-6C858BAC9D07}" type="presParOf" srcId="{6F134345-7E65-4F5E-89D6-84D057BD4332}" destId="{0CDC5CC4-EFB3-4279-A360-14BAF455AF57}" srcOrd="1" destOrd="0" presId="urn:microsoft.com/office/officeart/2005/8/layout/chevron1"/>
    <dgm:cxn modelId="{0F1DA536-82E4-4C53-AE8C-D2C266F594D4}" type="presParOf" srcId="{6F134345-7E65-4F5E-89D6-84D057BD4332}" destId="{CE4D35E1-E3B7-4765-A8DB-2EDE49B9D146}" srcOrd="2" destOrd="0" presId="urn:microsoft.com/office/officeart/2005/8/layout/chevron1"/>
    <dgm:cxn modelId="{2A7995B3-08F8-406B-98D4-85D5C26CB986}" type="presParOf" srcId="{6F134345-7E65-4F5E-89D6-84D057BD4332}" destId="{2554407E-2DB1-4DD0-9035-7A1C560F11E6}" srcOrd="3" destOrd="0" presId="urn:microsoft.com/office/officeart/2005/8/layout/chevron1"/>
    <dgm:cxn modelId="{4FAD09E8-D86F-4EB8-999A-1970DC352A71}" type="presParOf" srcId="{6F134345-7E65-4F5E-89D6-84D057BD4332}" destId="{760A3517-0559-435E-B7D6-C8E1B1C82C5B}" srcOrd="4" destOrd="0" presId="urn:microsoft.com/office/officeart/2005/8/layout/chevron1"/>
    <dgm:cxn modelId="{CD3DCE15-6196-4AE4-978D-D4483A393706}" type="presParOf" srcId="{6F134345-7E65-4F5E-89D6-84D057BD4332}" destId="{306C77A2-C514-4E61-80E9-FFFA1DD0E656}" srcOrd="5" destOrd="0" presId="urn:microsoft.com/office/officeart/2005/8/layout/chevron1"/>
    <dgm:cxn modelId="{5AB1B2F6-3527-4E2F-83ED-398A4CFD5666}" type="presParOf" srcId="{6F134345-7E65-4F5E-89D6-84D057BD4332}" destId="{7C4B6715-9FAB-44B6-9672-AF803AA6F513}"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CCCB0-81B9-43BD-8D75-1D9307F56D0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CA9A38A0-203E-4AEF-8040-0861C5DF3554}">
      <dgm:prSet phldrT="[Text]"/>
      <dgm:spPr/>
      <dgm:t>
        <a:bodyPr/>
        <a:lstStyle/>
        <a:p>
          <a:r>
            <a:rPr lang="en-GB"/>
            <a:t>Idea</a:t>
          </a:r>
        </a:p>
      </dgm:t>
    </dgm:pt>
    <dgm:pt modelId="{643107C3-534E-4E52-89B6-8D1F833E25AC}" type="parTrans" cxnId="{B6AEA690-0CC4-4EF9-B139-F58F4AF2D445}">
      <dgm:prSet/>
      <dgm:spPr/>
      <dgm:t>
        <a:bodyPr/>
        <a:lstStyle/>
        <a:p>
          <a:endParaRPr lang="en-GB"/>
        </a:p>
      </dgm:t>
    </dgm:pt>
    <dgm:pt modelId="{4BF42F44-E91B-4F82-9875-C809005540F9}" type="sibTrans" cxnId="{B6AEA690-0CC4-4EF9-B139-F58F4AF2D445}">
      <dgm:prSet/>
      <dgm:spPr/>
      <dgm:t>
        <a:bodyPr/>
        <a:lstStyle/>
        <a:p>
          <a:endParaRPr lang="en-GB"/>
        </a:p>
      </dgm:t>
    </dgm:pt>
    <dgm:pt modelId="{7AB93975-CCCF-4864-B4A2-4BCD91FA1DF2}">
      <dgm:prSet phldrT="[Text]"/>
      <dgm:spPr/>
      <dgm:t>
        <a:bodyPr/>
        <a:lstStyle/>
        <a:p>
          <a:r>
            <a:rPr lang="en-GB"/>
            <a:t>Idea + 1</a:t>
          </a:r>
        </a:p>
      </dgm:t>
    </dgm:pt>
    <dgm:pt modelId="{3D052DE2-1AAC-42BE-A769-213DF4847285}" type="parTrans" cxnId="{21703E2C-4380-46FC-8117-188BD6DC5D03}">
      <dgm:prSet/>
      <dgm:spPr/>
      <dgm:t>
        <a:bodyPr/>
        <a:lstStyle/>
        <a:p>
          <a:endParaRPr lang="en-GB"/>
        </a:p>
      </dgm:t>
    </dgm:pt>
    <dgm:pt modelId="{D750F846-B14D-4100-908B-88474C6056A3}" type="sibTrans" cxnId="{21703E2C-4380-46FC-8117-188BD6DC5D03}">
      <dgm:prSet/>
      <dgm:spPr/>
      <dgm:t>
        <a:bodyPr/>
        <a:lstStyle/>
        <a:p>
          <a:endParaRPr lang="en-GB"/>
        </a:p>
      </dgm:t>
    </dgm:pt>
    <dgm:pt modelId="{E20CD828-47A0-4413-846C-48A2C184E858}">
      <dgm:prSet phldrT="[Text]"/>
      <dgm:spPr/>
      <dgm:t>
        <a:bodyPr/>
        <a:lstStyle/>
        <a:p>
          <a:r>
            <a:rPr lang="en-GB" dirty="0"/>
            <a:t>Idea + 2</a:t>
          </a:r>
        </a:p>
      </dgm:t>
    </dgm:pt>
    <dgm:pt modelId="{65521E10-E44C-4C8A-8E8A-0ED1D04547F4}" type="parTrans" cxnId="{430686C0-E150-4D18-9BF6-A575A7490527}">
      <dgm:prSet/>
      <dgm:spPr/>
      <dgm:t>
        <a:bodyPr/>
        <a:lstStyle/>
        <a:p>
          <a:endParaRPr lang="en-GB"/>
        </a:p>
      </dgm:t>
    </dgm:pt>
    <dgm:pt modelId="{429B04AC-1FCD-4CD8-A99B-119A9BB775A5}" type="sibTrans" cxnId="{430686C0-E150-4D18-9BF6-A575A7490527}">
      <dgm:prSet/>
      <dgm:spPr/>
      <dgm:t>
        <a:bodyPr/>
        <a:lstStyle/>
        <a:p>
          <a:endParaRPr lang="en-GB"/>
        </a:p>
      </dgm:t>
    </dgm:pt>
    <dgm:pt modelId="{76EFA59C-1837-421B-8112-E667E30C5C76}">
      <dgm:prSet phldrT="[Text]"/>
      <dgm:spPr/>
      <dgm:t>
        <a:bodyPr/>
        <a:lstStyle/>
        <a:p>
          <a:r>
            <a:rPr lang="en-GB"/>
            <a:t>Idea + 3</a:t>
          </a:r>
        </a:p>
      </dgm:t>
    </dgm:pt>
    <dgm:pt modelId="{1164E095-9C38-46E6-9345-AC441B2F6AA4}" type="parTrans" cxnId="{515DB83A-2C47-4449-A49D-6FE0F4BB3DE5}">
      <dgm:prSet/>
      <dgm:spPr/>
      <dgm:t>
        <a:bodyPr/>
        <a:lstStyle/>
        <a:p>
          <a:endParaRPr lang="en-GB"/>
        </a:p>
      </dgm:t>
    </dgm:pt>
    <dgm:pt modelId="{7600F5E6-094A-4064-AB3F-E3A82C9BB731}" type="sibTrans" cxnId="{515DB83A-2C47-4449-A49D-6FE0F4BB3DE5}">
      <dgm:prSet/>
      <dgm:spPr/>
      <dgm:t>
        <a:bodyPr/>
        <a:lstStyle/>
        <a:p>
          <a:endParaRPr lang="en-GB"/>
        </a:p>
      </dgm:t>
    </dgm:pt>
    <dgm:pt modelId="{8625493A-FE2F-461B-961C-FF9BCB51F99F}">
      <dgm:prSet phldrT="[Text]"/>
      <dgm:spPr/>
      <dgm:t>
        <a:bodyPr/>
        <a:lstStyle/>
        <a:p>
          <a:r>
            <a:rPr lang="en-GB"/>
            <a:t>Idea + 4</a:t>
          </a:r>
        </a:p>
      </dgm:t>
    </dgm:pt>
    <dgm:pt modelId="{318D3C11-1C42-4E3F-A731-FC51D07FFDA2}" type="parTrans" cxnId="{076A3E58-DD4B-4B7D-8948-270B42FB8BAB}">
      <dgm:prSet/>
      <dgm:spPr/>
      <dgm:t>
        <a:bodyPr/>
        <a:lstStyle/>
        <a:p>
          <a:endParaRPr lang="en-GB"/>
        </a:p>
      </dgm:t>
    </dgm:pt>
    <dgm:pt modelId="{E770DF1C-B196-4DA4-956F-8202852DBC48}" type="sibTrans" cxnId="{076A3E58-DD4B-4B7D-8948-270B42FB8BAB}">
      <dgm:prSet/>
      <dgm:spPr/>
      <dgm:t>
        <a:bodyPr/>
        <a:lstStyle/>
        <a:p>
          <a:endParaRPr lang="en-GB"/>
        </a:p>
      </dgm:t>
    </dgm:pt>
    <dgm:pt modelId="{8F8917B7-182A-4A27-920C-BE912C826DC9}" type="pres">
      <dgm:prSet presAssocID="{5EBCCCB0-81B9-43BD-8D75-1D9307F56D09}" presName="cycle" presStyleCnt="0">
        <dgm:presLayoutVars>
          <dgm:dir/>
          <dgm:resizeHandles val="exact"/>
        </dgm:presLayoutVars>
      </dgm:prSet>
      <dgm:spPr/>
    </dgm:pt>
    <dgm:pt modelId="{6A7B0580-C4EE-473C-8393-935077F184A9}" type="pres">
      <dgm:prSet presAssocID="{CA9A38A0-203E-4AEF-8040-0861C5DF3554}" presName="node" presStyleLbl="node1" presStyleIdx="0" presStyleCnt="5">
        <dgm:presLayoutVars>
          <dgm:bulletEnabled val="1"/>
        </dgm:presLayoutVars>
      </dgm:prSet>
      <dgm:spPr/>
    </dgm:pt>
    <dgm:pt modelId="{C41EFE53-6B5A-4A7C-BCF8-F7E1812085FD}" type="pres">
      <dgm:prSet presAssocID="{CA9A38A0-203E-4AEF-8040-0861C5DF3554}" presName="spNode" presStyleCnt="0"/>
      <dgm:spPr/>
    </dgm:pt>
    <dgm:pt modelId="{90D98AEE-36A2-4635-B9E1-AAF6F4B8E67C}" type="pres">
      <dgm:prSet presAssocID="{4BF42F44-E91B-4F82-9875-C809005540F9}" presName="sibTrans" presStyleLbl="sibTrans1D1" presStyleIdx="0" presStyleCnt="5"/>
      <dgm:spPr/>
    </dgm:pt>
    <dgm:pt modelId="{F83327AE-68D2-4BBB-A8B6-CE5F5A995A83}" type="pres">
      <dgm:prSet presAssocID="{7AB93975-CCCF-4864-B4A2-4BCD91FA1DF2}" presName="node" presStyleLbl="node1" presStyleIdx="1" presStyleCnt="5">
        <dgm:presLayoutVars>
          <dgm:bulletEnabled val="1"/>
        </dgm:presLayoutVars>
      </dgm:prSet>
      <dgm:spPr/>
    </dgm:pt>
    <dgm:pt modelId="{DF5C76B6-5693-49AF-8B2F-228E889F2A61}" type="pres">
      <dgm:prSet presAssocID="{7AB93975-CCCF-4864-B4A2-4BCD91FA1DF2}" presName="spNode" presStyleCnt="0"/>
      <dgm:spPr/>
    </dgm:pt>
    <dgm:pt modelId="{8EEB7E40-CA39-422E-BB44-96D8119E2CF9}" type="pres">
      <dgm:prSet presAssocID="{D750F846-B14D-4100-908B-88474C6056A3}" presName="sibTrans" presStyleLbl="sibTrans1D1" presStyleIdx="1" presStyleCnt="5"/>
      <dgm:spPr/>
    </dgm:pt>
    <dgm:pt modelId="{6BF2A1D2-0D57-4B30-8A7F-83AC3274F625}" type="pres">
      <dgm:prSet presAssocID="{E20CD828-47A0-4413-846C-48A2C184E858}" presName="node" presStyleLbl="node1" presStyleIdx="2" presStyleCnt="5">
        <dgm:presLayoutVars>
          <dgm:bulletEnabled val="1"/>
        </dgm:presLayoutVars>
      </dgm:prSet>
      <dgm:spPr/>
    </dgm:pt>
    <dgm:pt modelId="{ECB7C38F-D4B9-42C8-8562-8FF9F5F0A8B0}" type="pres">
      <dgm:prSet presAssocID="{E20CD828-47A0-4413-846C-48A2C184E858}" presName="spNode" presStyleCnt="0"/>
      <dgm:spPr/>
    </dgm:pt>
    <dgm:pt modelId="{BD97C2C8-DD75-4F7B-88A2-BC65E87C5C71}" type="pres">
      <dgm:prSet presAssocID="{429B04AC-1FCD-4CD8-A99B-119A9BB775A5}" presName="sibTrans" presStyleLbl="sibTrans1D1" presStyleIdx="2" presStyleCnt="5"/>
      <dgm:spPr/>
    </dgm:pt>
    <dgm:pt modelId="{9BE356C6-6FDA-41C7-82CA-E7E55D6C28BB}" type="pres">
      <dgm:prSet presAssocID="{76EFA59C-1837-421B-8112-E667E30C5C76}" presName="node" presStyleLbl="node1" presStyleIdx="3" presStyleCnt="5">
        <dgm:presLayoutVars>
          <dgm:bulletEnabled val="1"/>
        </dgm:presLayoutVars>
      </dgm:prSet>
      <dgm:spPr/>
    </dgm:pt>
    <dgm:pt modelId="{16888A06-6541-4C07-962A-C78407E5720C}" type="pres">
      <dgm:prSet presAssocID="{76EFA59C-1837-421B-8112-E667E30C5C76}" presName="spNode" presStyleCnt="0"/>
      <dgm:spPr/>
    </dgm:pt>
    <dgm:pt modelId="{309D7CD0-5109-4E31-890F-B3B3CFB112A6}" type="pres">
      <dgm:prSet presAssocID="{7600F5E6-094A-4064-AB3F-E3A82C9BB731}" presName="sibTrans" presStyleLbl="sibTrans1D1" presStyleIdx="3" presStyleCnt="5"/>
      <dgm:spPr/>
    </dgm:pt>
    <dgm:pt modelId="{9F4BC0AE-3579-4C1A-B6C5-EE76C2092FD6}" type="pres">
      <dgm:prSet presAssocID="{8625493A-FE2F-461B-961C-FF9BCB51F99F}" presName="node" presStyleLbl="node1" presStyleIdx="4" presStyleCnt="5">
        <dgm:presLayoutVars>
          <dgm:bulletEnabled val="1"/>
        </dgm:presLayoutVars>
      </dgm:prSet>
      <dgm:spPr/>
    </dgm:pt>
    <dgm:pt modelId="{0BCE8ECF-81DB-48B4-9B16-1FEA343774C5}" type="pres">
      <dgm:prSet presAssocID="{8625493A-FE2F-461B-961C-FF9BCB51F99F}" presName="spNode" presStyleCnt="0"/>
      <dgm:spPr/>
    </dgm:pt>
    <dgm:pt modelId="{736727CD-CC45-4BEB-A113-F7DACDE44E10}" type="pres">
      <dgm:prSet presAssocID="{E770DF1C-B196-4DA4-956F-8202852DBC48}" presName="sibTrans" presStyleLbl="sibTrans1D1" presStyleIdx="4" presStyleCnt="5"/>
      <dgm:spPr/>
    </dgm:pt>
  </dgm:ptLst>
  <dgm:cxnLst>
    <dgm:cxn modelId="{FF68CE29-CCBF-410D-95B7-D514356758A8}" type="presOf" srcId="{E20CD828-47A0-4413-846C-48A2C184E858}" destId="{6BF2A1D2-0D57-4B30-8A7F-83AC3274F625}" srcOrd="0" destOrd="0" presId="urn:microsoft.com/office/officeart/2005/8/layout/cycle5"/>
    <dgm:cxn modelId="{21703E2C-4380-46FC-8117-188BD6DC5D03}" srcId="{5EBCCCB0-81B9-43BD-8D75-1D9307F56D09}" destId="{7AB93975-CCCF-4864-B4A2-4BCD91FA1DF2}" srcOrd="1" destOrd="0" parTransId="{3D052DE2-1AAC-42BE-A769-213DF4847285}" sibTransId="{D750F846-B14D-4100-908B-88474C6056A3}"/>
    <dgm:cxn modelId="{A0FA4237-BBA4-4F2B-9C0C-53363E0163E9}" type="presOf" srcId="{76EFA59C-1837-421B-8112-E667E30C5C76}" destId="{9BE356C6-6FDA-41C7-82CA-E7E55D6C28BB}" srcOrd="0" destOrd="0" presId="urn:microsoft.com/office/officeart/2005/8/layout/cycle5"/>
    <dgm:cxn modelId="{515DB83A-2C47-4449-A49D-6FE0F4BB3DE5}" srcId="{5EBCCCB0-81B9-43BD-8D75-1D9307F56D09}" destId="{76EFA59C-1837-421B-8112-E667E30C5C76}" srcOrd="3" destOrd="0" parTransId="{1164E095-9C38-46E6-9345-AC441B2F6AA4}" sibTransId="{7600F5E6-094A-4064-AB3F-E3A82C9BB731}"/>
    <dgm:cxn modelId="{6FB2415B-A5E4-4240-A849-8CF9C5674695}" type="presOf" srcId="{CA9A38A0-203E-4AEF-8040-0861C5DF3554}" destId="{6A7B0580-C4EE-473C-8393-935077F184A9}" srcOrd="0" destOrd="0" presId="urn:microsoft.com/office/officeart/2005/8/layout/cycle5"/>
    <dgm:cxn modelId="{A2C7985D-6B22-47E2-9617-665C852F3A59}" type="presOf" srcId="{8625493A-FE2F-461B-961C-FF9BCB51F99F}" destId="{9F4BC0AE-3579-4C1A-B6C5-EE76C2092FD6}" srcOrd="0" destOrd="0" presId="urn:microsoft.com/office/officeart/2005/8/layout/cycle5"/>
    <dgm:cxn modelId="{076A3E58-DD4B-4B7D-8948-270B42FB8BAB}" srcId="{5EBCCCB0-81B9-43BD-8D75-1D9307F56D09}" destId="{8625493A-FE2F-461B-961C-FF9BCB51F99F}" srcOrd="4" destOrd="0" parTransId="{318D3C11-1C42-4E3F-A731-FC51D07FFDA2}" sibTransId="{E770DF1C-B196-4DA4-956F-8202852DBC48}"/>
    <dgm:cxn modelId="{B6AEA690-0CC4-4EF9-B139-F58F4AF2D445}" srcId="{5EBCCCB0-81B9-43BD-8D75-1D9307F56D09}" destId="{CA9A38A0-203E-4AEF-8040-0861C5DF3554}" srcOrd="0" destOrd="0" parTransId="{643107C3-534E-4E52-89B6-8D1F833E25AC}" sibTransId="{4BF42F44-E91B-4F82-9875-C809005540F9}"/>
    <dgm:cxn modelId="{8B9B8DA5-5472-4E96-868E-7E8969BB4320}" type="presOf" srcId="{7AB93975-CCCF-4864-B4A2-4BCD91FA1DF2}" destId="{F83327AE-68D2-4BBB-A8B6-CE5F5A995A83}" srcOrd="0" destOrd="0" presId="urn:microsoft.com/office/officeart/2005/8/layout/cycle5"/>
    <dgm:cxn modelId="{330397B5-A9B6-478F-9457-CCA6116890E5}" type="presOf" srcId="{5EBCCCB0-81B9-43BD-8D75-1D9307F56D09}" destId="{8F8917B7-182A-4A27-920C-BE912C826DC9}" srcOrd="0" destOrd="0" presId="urn:microsoft.com/office/officeart/2005/8/layout/cycle5"/>
    <dgm:cxn modelId="{430686C0-E150-4D18-9BF6-A575A7490527}" srcId="{5EBCCCB0-81B9-43BD-8D75-1D9307F56D09}" destId="{E20CD828-47A0-4413-846C-48A2C184E858}" srcOrd="2" destOrd="0" parTransId="{65521E10-E44C-4C8A-8E8A-0ED1D04547F4}" sibTransId="{429B04AC-1FCD-4CD8-A99B-119A9BB775A5}"/>
    <dgm:cxn modelId="{1A5B01CA-6E59-4787-AFFA-FF8418A831EE}" type="presOf" srcId="{429B04AC-1FCD-4CD8-A99B-119A9BB775A5}" destId="{BD97C2C8-DD75-4F7B-88A2-BC65E87C5C71}" srcOrd="0" destOrd="0" presId="urn:microsoft.com/office/officeart/2005/8/layout/cycle5"/>
    <dgm:cxn modelId="{63F180D5-BFCD-47D9-8F9B-13E8902086D0}" type="presOf" srcId="{4BF42F44-E91B-4F82-9875-C809005540F9}" destId="{90D98AEE-36A2-4635-B9E1-AAF6F4B8E67C}" srcOrd="0" destOrd="0" presId="urn:microsoft.com/office/officeart/2005/8/layout/cycle5"/>
    <dgm:cxn modelId="{C2B566E0-032F-4314-9262-2F9B31670EFE}" type="presOf" srcId="{7600F5E6-094A-4064-AB3F-E3A82C9BB731}" destId="{309D7CD0-5109-4E31-890F-B3B3CFB112A6}" srcOrd="0" destOrd="0" presId="urn:microsoft.com/office/officeart/2005/8/layout/cycle5"/>
    <dgm:cxn modelId="{F0983BE7-800F-462D-8FB3-0DFFFE815A67}" type="presOf" srcId="{E770DF1C-B196-4DA4-956F-8202852DBC48}" destId="{736727CD-CC45-4BEB-A113-F7DACDE44E10}" srcOrd="0" destOrd="0" presId="urn:microsoft.com/office/officeart/2005/8/layout/cycle5"/>
    <dgm:cxn modelId="{D9550DEC-6728-4C32-8F64-555B0FDCC925}" type="presOf" srcId="{D750F846-B14D-4100-908B-88474C6056A3}" destId="{8EEB7E40-CA39-422E-BB44-96D8119E2CF9}" srcOrd="0" destOrd="0" presId="urn:microsoft.com/office/officeart/2005/8/layout/cycle5"/>
    <dgm:cxn modelId="{1A512C34-1EF6-4E1F-97E2-D9B05D9B1A26}" type="presParOf" srcId="{8F8917B7-182A-4A27-920C-BE912C826DC9}" destId="{6A7B0580-C4EE-473C-8393-935077F184A9}" srcOrd="0" destOrd="0" presId="urn:microsoft.com/office/officeart/2005/8/layout/cycle5"/>
    <dgm:cxn modelId="{4E11F8F8-6128-4988-BF86-F294765099B2}" type="presParOf" srcId="{8F8917B7-182A-4A27-920C-BE912C826DC9}" destId="{C41EFE53-6B5A-4A7C-BCF8-F7E1812085FD}" srcOrd="1" destOrd="0" presId="urn:microsoft.com/office/officeart/2005/8/layout/cycle5"/>
    <dgm:cxn modelId="{B2DFFCFE-C05D-40FA-BCB2-5CFBD048FBF9}" type="presParOf" srcId="{8F8917B7-182A-4A27-920C-BE912C826DC9}" destId="{90D98AEE-36A2-4635-B9E1-AAF6F4B8E67C}" srcOrd="2" destOrd="0" presId="urn:microsoft.com/office/officeart/2005/8/layout/cycle5"/>
    <dgm:cxn modelId="{349E67A9-0978-4C57-B776-B4AB722EB58E}" type="presParOf" srcId="{8F8917B7-182A-4A27-920C-BE912C826DC9}" destId="{F83327AE-68D2-4BBB-A8B6-CE5F5A995A83}" srcOrd="3" destOrd="0" presId="urn:microsoft.com/office/officeart/2005/8/layout/cycle5"/>
    <dgm:cxn modelId="{D4523710-1DD3-4A01-BA2C-710670C05E21}" type="presParOf" srcId="{8F8917B7-182A-4A27-920C-BE912C826DC9}" destId="{DF5C76B6-5693-49AF-8B2F-228E889F2A61}" srcOrd="4" destOrd="0" presId="urn:microsoft.com/office/officeart/2005/8/layout/cycle5"/>
    <dgm:cxn modelId="{EDE9C620-050D-4643-81BE-4C716C2E4A2F}" type="presParOf" srcId="{8F8917B7-182A-4A27-920C-BE912C826DC9}" destId="{8EEB7E40-CA39-422E-BB44-96D8119E2CF9}" srcOrd="5" destOrd="0" presId="urn:microsoft.com/office/officeart/2005/8/layout/cycle5"/>
    <dgm:cxn modelId="{79D9DFF0-642D-4E1A-A0D8-D07C68C3A2C5}" type="presParOf" srcId="{8F8917B7-182A-4A27-920C-BE912C826DC9}" destId="{6BF2A1D2-0D57-4B30-8A7F-83AC3274F625}" srcOrd="6" destOrd="0" presId="urn:microsoft.com/office/officeart/2005/8/layout/cycle5"/>
    <dgm:cxn modelId="{8D7763B1-AD5C-4ACD-A870-2EC1BC1772F4}" type="presParOf" srcId="{8F8917B7-182A-4A27-920C-BE912C826DC9}" destId="{ECB7C38F-D4B9-42C8-8562-8FF9F5F0A8B0}" srcOrd="7" destOrd="0" presId="urn:microsoft.com/office/officeart/2005/8/layout/cycle5"/>
    <dgm:cxn modelId="{025C47B0-AE2F-4467-B706-8AD381764B40}" type="presParOf" srcId="{8F8917B7-182A-4A27-920C-BE912C826DC9}" destId="{BD97C2C8-DD75-4F7B-88A2-BC65E87C5C71}" srcOrd="8" destOrd="0" presId="urn:microsoft.com/office/officeart/2005/8/layout/cycle5"/>
    <dgm:cxn modelId="{008B49EE-AE89-4289-8EC9-C7AE3A8981A3}" type="presParOf" srcId="{8F8917B7-182A-4A27-920C-BE912C826DC9}" destId="{9BE356C6-6FDA-41C7-82CA-E7E55D6C28BB}" srcOrd="9" destOrd="0" presId="urn:microsoft.com/office/officeart/2005/8/layout/cycle5"/>
    <dgm:cxn modelId="{33D21E77-6FBC-4BB3-AE79-E467D9A253EF}" type="presParOf" srcId="{8F8917B7-182A-4A27-920C-BE912C826DC9}" destId="{16888A06-6541-4C07-962A-C78407E5720C}" srcOrd="10" destOrd="0" presId="urn:microsoft.com/office/officeart/2005/8/layout/cycle5"/>
    <dgm:cxn modelId="{A5CC5E09-A0EE-402D-86E4-02D0A2D9C86F}" type="presParOf" srcId="{8F8917B7-182A-4A27-920C-BE912C826DC9}" destId="{309D7CD0-5109-4E31-890F-B3B3CFB112A6}" srcOrd="11" destOrd="0" presId="urn:microsoft.com/office/officeart/2005/8/layout/cycle5"/>
    <dgm:cxn modelId="{498539AD-D37B-498C-87D9-FD1089DA9B6A}" type="presParOf" srcId="{8F8917B7-182A-4A27-920C-BE912C826DC9}" destId="{9F4BC0AE-3579-4C1A-B6C5-EE76C2092FD6}" srcOrd="12" destOrd="0" presId="urn:microsoft.com/office/officeart/2005/8/layout/cycle5"/>
    <dgm:cxn modelId="{056E7F3C-2625-464D-AAA8-AAB1634F0D8E}" type="presParOf" srcId="{8F8917B7-182A-4A27-920C-BE912C826DC9}" destId="{0BCE8ECF-81DB-48B4-9B16-1FEA343774C5}" srcOrd="13" destOrd="0" presId="urn:microsoft.com/office/officeart/2005/8/layout/cycle5"/>
    <dgm:cxn modelId="{5E167714-3D5E-4046-9F63-63998D39E48A}" type="presParOf" srcId="{8F8917B7-182A-4A27-920C-BE912C826DC9}" destId="{736727CD-CC45-4BEB-A113-F7DACDE44E10}"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536D24-E1BD-4939-997C-5C4CAEFF93F3}" type="doc">
      <dgm:prSet loTypeId="urn:microsoft.com/office/officeart/2005/8/layout/target1" loCatId="relationship" qsTypeId="urn:microsoft.com/office/officeart/2005/8/quickstyle/simple4" qsCatId="simple" csTypeId="urn:microsoft.com/office/officeart/2005/8/colors/colorful5" csCatId="colorful" phldr="1"/>
      <dgm:spPr/>
    </dgm:pt>
    <dgm:pt modelId="{B9D95787-5D57-47A8-BB55-057027D13C44}">
      <dgm:prSet phldrT="[Text]" custT="1"/>
      <dgm:spPr/>
      <dgm:t>
        <a:bodyPr/>
        <a:lstStyle/>
        <a:p>
          <a:r>
            <a:rPr lang="en-GB" sz="2400">
              <a:solidFill>
                <a:srgbClr val="003E74"/>
              </a:solidFill>
            </a:rPr>
            <a:t>Discussion Group</a:t>
          </a:r>
        </a:p>
      </dgm:t>
    </dgm:pt>
    <dgm:pt modelId="{12EE31DA-CB8F-4F8A-B692-57BF7AA43EB2}" type="parTrans" cxnId="{78E57FE4-7305-4E08-8E9D-7953813A0597}">
      <dgm:prSet/>
      <dgm:spPr/>
      <dgm:t>
        <a:bodyPr/>
        <a:lstStyle/>
        <a:p>
          <a:endParaRPr lang="en-GB"/>
        </a:p>
      </dgm:t>
    </dgm:pt>
    <dgm:pt modelId="{9930ECB1-7454-47CF-B1EE-9383EE63549E}" type="sibTrans" cxnId="{78E57FE4-7305-4E08-8E9D-7953813A0597}">
      <dgm:prSet/>
      <dgm:spPr/>
      <dgm:t>
        <a:bodyPr/>
        <a:lstStyle/>
        <a:p>
          <a:endParaRPr lang="en-GB"/>
        </a:p>
      </dgm:t>
    </dgm:pt>
    <dgm:pt modelId="{8D80B6DA-AA8C-4D30-B032-C192DA2AC8E3}">
      <dgm:prSet phldrT="[Text]" custT="1"/>
      <dgm:spPr/>
      <dgm:t>
        <a:bodyPr/>
        <a:lstStyle/>
        <a:p>
          <a:r>
            <a:rPr lang="en-GB" sz="2400" dirty="0">
              <a:solidFill>
                <a:srgbClr val="003E74"/>
              </a:solidFill>
            </a:rPr>
            <a:t>Observers / Note Takers</a:t>
          </a:r>
        </a:p>
      </dgm:t>
    </dgm:pt>
    <dgm:pt modelId="{1C648682-EC99-4CB8-852F-E64149F4B105}" type="parTrans" cxnId="{6BD8F623-17AD-4B62-A7A7-042C9F908F0E}">
      <dgm:prSet/>
      <dgm:spPr/>
      <dgm:t>
        <a:bodyPr/>
        <a:lstStyle/>
        <a:p>
          <a:endParaRPr lang="en-GB"/>
        </a:p>
      </dgm:t>
    </dgm:pt>
    <dgm:pt modelId="{DD9E42EC-9C67-4A2B-9A83-738C11380B3C}" type="sibTrans" cxnId="{6BD8F623-17AD-4B62-A7A7-042C9F908F0E}">
      <dgm:prSet/>
      <dgm:spPr/>
      <dgm:t>
        <a:bodyPr/>
        <a:lstStyle/>
        <a:p>
          <a:endParaRPr lang="en-GB"/>
        </a:p>
      </dgm:t>
    </dgm:pt>
    <dgm:pt modelId="{9FFC4373-A9EF-4CD5-AF7F-FB0D3F899693}" type="pres">
      <dgm:prSet presAssocID="{4A536D24-E1BD-4939-997C-5C4CAEFF93F3}" presName="composite" presStyleCnt="0">
        <dgm:presLayoutVars>
          <dgm:chMax val="5"/>
          <dgm:dir/>
          <dgm:resizeHandles val="exact"/>
        </dgm:presLayoutVars>
      </dgm:prSet>
      <dgm:spPr/>
    </dgm:pt>
    <dgm:pt modelId="{B7DB5BD0-94C8-485A-BF46-727957965DC0}" type="pres">
      <dgm:prSet presAssocID="{B9D95787-5D57-47A8-BB55-057027D13C44}" presName="circle1" presStyleLbl="lnNode1" presStyleIdx="0" presStyleCnt="2"/>
      <dgm:spPr/>
    </dgm:pt>
    <dgm:pt modelId="{ECCA1C63-0A63-46ED-A73C-274861CD85CC}" type="pres">
      <dgm:prSet presAssocID="{B9D95787-5D57-47A8-BB55-057027D13C44}" presName="text1" presStyleLbl="revTx" presStyleIdx="0" presStyleCnt="2" custScaleX="160023" custLinFactNeighborX="13006" custLinFactNeighborY="16172">
        <dgm:presLayoutVars>
          <dgm:bulletEnabled val="1"/>
        </dgm:presLayoutVars>
      </dgm:prSet>
      <dgm:spPr/>
    </dgm:pt>
    <dgm:pt modelId="{4DF251B9-0557-482C-BA4C-2BD8196FF3DB}" type="pres">
      <dgm:prSet presAssocID="{B9D95787-5D57-47A8-BB55-057027D13C44}" presName="line1" presStyleLbl="callout" presStyleIdx="0" presStyleCnt="4" custLinFactY="200000" custLinFactNeighborX="-74053" custLinFactNeighborY="293294"/>
      <dgm:spPr/>
    </dgm:pt>
    <dgm:pt modelId="{F1AC5B60-CA0E-4381-A482-F39F9F6BE33B}" type="pres">
      <dgm:prSet presAssocID="{B9D95787-5D57-47A8-BB55-057027D13C44}" presName="d1" presStyleLbl="callout" presStyleIdx="1" presStyleCnt="4" custScaleX="73613" custScaleY="78342"/>
      <dgm:spPr/>
    </dgm:pt>
    <dgm:pt modelId="{4492AFB6-CA2D-468C-A18A-5D1D4E415077}" type="pres">
      <dgm:prSet presAssocID="{8D80B6DA-AA8C-4D30-B032-C192DA2AC8E3}" presName="circle2" presStyleLbl="lnNode1" presStyleIdx="1" presStyleCnt="2" custScaleX="69735" custScaleY="68436"/>
      <dgm:spPr/>
    </dgm:pt>
    <dgm:pt modelId="{34F355F9-09D2-4541-8497-393A8485D288}" type="pres">
      <dgm:prSet presAssocID="{8D80B6DA-AA8C-4D30-B032-C192DA2AC8E3}" presName="text2" presStyleLbl="revTx" presStyleIdx="1" presStyleCnt="2" custScaleX="160277" custLinFactNeighborX="63" custLinFactNeighborY="3885">
        <dgm:presLayoutVars>
          <dgm:bulletEnabled val="1"/>
        </dgm:presLayoutVars>
      </dgm:prSet>
      <dgm:spPr/>
    </dgm:pt>
    <dgm:pt modelId="{41BA1F6C-16F1-4957-A801-2AD2DFFC70F7}" type="pres">
      <dgm:prSet presAssocID="{8D80B6DA-AA8C-4D30-B032-C192DA2AC8E3}" presName="line2" presStyleLbl="callout" presStyleIdx="2" presStyleCnt="4" custLinFactNeighborX="-56513" custLinFactNeighborY="-25400"/>
      <dgm:spPr/>
    </dgm:pt>
    <dgm:pt modelId="{FCD74851-8086-4EC3-8F3C-B40DE799EB19}" type="pres">
      <dgm:prSet presAssocID="{8D80B6DA-AA8C-4D30-B032-C192DA2AC8E3}" presName="d2" presStyleLbl="callout" presStyleIdx="3" presStyleCnt="4" custScaleX="104016" custScaleY="87187" custLinFactNeighborX="-20582" custLinFactNeighborY="-8659"/>
      <dgm:spPr/>
    </dgm:pt>
  </dgm:ptLst>
  <dgm:cxnLst>
    <dgm:cxn modelId="{6BD8F623-17AD-4B62-A7A7-042C9F908F0E}" srcId="{4A536D24-E1BD-4939-997C-5C4CAEFF93F3}" destId="{8D80B6DA-AA8C-4D30-B032-C192DA2AC8E3}" srcOrd="1" destOrd="0" parTransId="{1C648682-EC99-4CB8-852F-E64149F4B105}" sibTransId="{DD9E42EC-9C67-4A2B-9A83-738C11380B3C}"/>
    <dgm:cxn modelId="{DD7FCC24-CD36-4BB2-B104-C25C4E30C226}" type="presOf" srcId="{8D80B6DA-AA8C-4D30-B032-C192DA2AC8E3}" destId="{34F355F9-09D2-4541-8497-393A8485D288}" srcOrd="0" destOrd="0" presId="urn:microsoft.com/office/officeart/2005/8/layout/target1"/>
    <dgm:cxn modelId="{ED93B8B3-C08F-48E0-8E54-53A67071F2F8}" type="presOf" srcId="{B9D95787-5D57-47A8-BB55-057027D13C44}" destId="{ECCA1C63-0A63-46ED-A73C-274861CD85CC}" srcOrd="0" destOrd="0" presId="urn:microsoft.com/office/officeart/2005/8/layout/target1"/>
    <dgm:cxn modelId="{78E57FE4-7305-4E08-8E9D-7953813A0597}" srcId="{4A536D24-E1BD-4939-997C-5C4CAEFF93F3}" destId="{B9D95787-5D57-47A8-BB55-057027D13C44}" srcOrd="0" destOrd="0" parTransId="{12EE31DA-CB8F-4F8A-B692-57BF7AA43EB2}" sibTransId="{9930ECB1-7454-47CF-B1EE-9383EE63549E}"/>
    <dgm:cxn modelId="{2CB076FC-CBF3-49D9-8D3D-2C7790468484}" type="presOf" srcId="{4A536D24-E1BD-4939-997C-5C4CAEFF93F3}" destId="{9FFC4373-A9EF-4CD5-AF7F-FB0D3F899693}" srcOrd="0" destOrd="0" presId="urn:microsoft.com/office/officeart/2005/8/layout/target1"/>
    <dgm:cxn modelId="{B8B0C174-A73D-4D02-96F5-52A484569F77}" type="presParOf" srcId="{9FFC4373-A9EF-4CD5-AF7F-FB0D3F899693}" destId="{B7DB5BD0-94C8-485A-BF46-727957965DC0}" srcOrd="0" destOrd="0" presId="urn:microsoft.com/office/officeart/2005/8/layout/target1"/>
    <dgm:cxn modelId="{562111F0-41D0-4850-876A-79CA5C6C656A}" type="presParOf" srcId="{9FFC4373-A9EF-4CD5-AF7F-FB0D3F899693}" destId="{ECCA1C63-0A63-46ED-A73C-274861CD85CC}" srcOrd="1" destOrd="0" presId="urn:microsoft.com/office/officeart/2005/8/layout/target1"/>
    <dgm:cxn modelId="{39C832D6-B66D-4346-B657-F490AC57C76F}" type="presParOf" srcId="{9FFC4373-A9EF-4CD5-AF7F-FB0D3F899693}" destId="{4DF251B9-0557-482C-BA4C-2BD8196FF3DB}" srcOrd="2" destOrd="0" presId="urn:microsoft.com/office/officeart/2005/8/layout/target1"/>
    <dgm:cxn modelId="{BE03B30A-2DEC-4EE1-A020-1A67222DB566}" type="presParOf" srcId="{9FFC4373-A9EF-4CD5-AF7F-FB0D3F899693}" destId="{F1AC5B60-CA0E-4381-A482-F39F9F6BE33B}" srcOrd="3" destOrd="0" presId="urn:microsoft.com/office/officeart/2005/8/layout/target1"/>
    <dgm:cxn modelId="{57CE43D1-F45E-46F6-BDE8-723147874657}" type="presParOf" srcId="{9FFC4373-A9EF-4CD5-AF7F-FB0D3F899693}" destId="{4492AFB6-CA2D-468C-A18A-5D1D4E415077}" srcOrd="4" destOrd="0" presId="urn:microsoft.com/office/officeart/2005/8/layout/target1"/>
    <dgm:cxn modelId="{0594411D-6A0F-4B5F-8969-A4203942B5AB}" type="presParOf" srcId="{9FFC4373-A9EF-4CD5-AF7F-FB0D3F899693}" destId="{34F355F9-09D2-4541-8497-393A8485D288}" srcOrd="5" destOrd="0" presId="urn:microsoft.com/office/officeart/2005/8/layout/target1"/>
    <dgm:cxn modelId="{CC4C3682-4ABE-4725-91F0-2AD3E2F7E5CD}" type="presParOf" srcId="{9FFC4373-A9EF-4CD5-AF7F-FB0D3F899693}" destId="{41BA1F6C-16F1-4957-A801-2AD2DFFC70F7}" srcOrd="6" destOrd="0" presId="urn:microsoft.com/office/officeart/2005/8/layout/target1"/>
    <dgm:cxn modelId="{064366CE-9EB7-404D-B5D6-B700AA38C899}" type="presParOf" srcId="{9FFC4373-A9EF-4CD5-AF7F-FB0D3F899693}" destId="{FCD74851-8086-4EC3-8F3C-B40DE799EB19}" srcOrd="7"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B10D1F-06DA-4C78-9DAF-BE0041862E1A}"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en-GB"/>
        </a:p>
      </dgm:t>
    </dgm:pt>
    <dgm:pt modelId="{C64DC4BC-13FE-4E21-939C-841C8C76E462}">
      <dgm:prSet phldrT="[Text]"/>
      <dgm:spPr/>
      <dgm:t>
        <a:bodyPr/>
        <a:lstStyle/>
        <a:p>
          <a:r>
            <a:rPr lang="en-GB"/>
            <a:t>Contribution</a:t>
          </a:r>
        </a:p>
      </dgm:t>
    </dgm:pt>
    <dgm:pt modelId="{2E541756-9122-4B77-93C2-1F00D6DCF0D0}" type="parTrans" cxnId="{5CF66F00-4321-4FF1-BC4F-47DA4368D67D}">
      <dgm:prSet/>
      <dgm:spPr/>
      <dgm:t>
        <a:bodyPr/>
        <a:lstStyle/>
        <a:p>
          <a:endParaRPr lang="en-GB"/>
        </a:p>
      </dgm:t>
    </dgm:pt>
    <dgm:pt modelId="{FC74A9E4-98F0-4F00-9256-127268740CE8}" type="sibTrans" cxnId="{5CF66F00-4321-4FF1-BC4F-47DA4368D67D}">
      <dgm:prSet/>
      <dgm:spPr/>
      <dgm:t>
        <a:bodyPr/>
        <a:lstStyle/>
        <a:p>
          <a:endParaRPr lang="en-GB"/>
        </a:p>
      </dgm:t>
    </dgm:pt>
    <dgm:pt modelId="{998EDD9D-4C0D-44BF-9DE5-1DA07DCD33B1}">
      <dgm:prSet phldrT="[Text]"/>
      <dgm:spPr/>
      <dgm:t>
        <a:bodyPr/>
        <a:lstStyle/>
        <a:p>
          <a:r>
            <a:rPr lang="en-GB" dirty="0"/>
            <a:t>Working independently </a:t>
          </a:r>
        </a:p>
      </dgm:t>
    </dgm:pt>
    <dgm:pt modelId="{C67D7DE0-7594-42F6-8B25-D45A5B1BF58D}" type="parTrans" cxnId="{21B00FAF-DF7E-4A99-9E60-AEE0349F9FE6}">
      <dgm:prSet/>
      <dgm:spPr/>
      <dgm:t>
        <a:bodyPr/>
        <a:lstStyle/>
        <a:p>
          <a:endParaRPr lang="en-GB"/>
        </a:p>
      </dgm:t>
    </dgm:pt>
    <dgm:pt modelId="{C94E99AE-43C7-4449-999A-E16E54A3C83F}" type="sibTrans" cxnId="{21B00FAF-DF7E-4A99-9E60-AEE0349F9FE6}">
      <dgm:prSet/>
      <dgm:spPr/>
      <dgm:t>
        <a:bodyPr/>
        <a:lstStyle/>
        <a:p>
          <a:endParaRPr lang="en-GB"/>
        </a:p>
      </dgm:t>
    </dgm:pt>
    <dgm:pt modelId="{E29F7A3F-0A63-4D38-BC0B-5E96413FE75C}">
      <dgm:prSet phldrT="[Text]"/>
      <dgm:spPr/>
      <dgm:t>
        <a:bodyPr/>
        <a:lstStyle/>
        <a:p>
          <a:r>
            <a:rPr lang="en-GB" dirty="0"/>
            <a:t>Aligned individual goals / someone else’s goal</a:t>
          </a:r>
        </a:p>
      </dgm:t>
    </dgm:pt>
    <dgm:pt modelId="{C677C432-AEF6-4576-B00F-54BDFE8E04DB}" type="parTrans" cxnId="{AA1D343E-F8CF-4B7E-9C9E-88197834E784}">
      <dgm:prSet/>
      <dgm:spPr/>
      <dgm:t>
        <a:bodyPr/>
        <a:lstStyle/>
        <a:p>
          <a:endParaRPr lang="en-GB"/>
        </a:p>
      </dgm:t>
    </dgm:pt>
    <dgm:pt modelId="{594446B5-9137-480D-9997-38A1F5C46177}" type="sibTrans" cxnId="{AA1D343E-F8CF-4B7E-9C9E-88197834E784}">
      <dgm:prSet/>
      <dgm:spPr/>
      <dgm:t>
        <a:bodyPr/>
        <a:lstStyle/>
        <a:p>
          <a:endParaRPr lang="en-GB"/>
        </a:p>
      </dgm:t>
    </dgm:pt>
    <dgm:pt modelId="{F6A4CEAC-DCC9-4168-B13B-1F61DC3616EC}">
      <dgm:prSet phldrT="[Text]"/>
      <dgm:spPr/>
      <dgm:t>
        <a:bodyPr/>
        <a:lstStyle/>
        <a:p>
          <a:r>
            <a:rPr lang="en-GB"/>
            <a:t>Cooperation</a:t>
          </a:r>
        </a:p>
      </dgm:t>
    </dgm:pt>
    <dgm:pt modelId="{61FB9900-B0EE-4D0E-BC0B-7B403F3CBE2C}" type="parTrans" cxnId="{749FD28B-A3DD-4143-B59B-64D2F1FCA51B}">
      <dgm:prSet/>
      <dgm:spPr/>
      <dgm:t>
        <a:bodyPr/>
        <a:lstStyle/>
        <a:p>
          <a:endParaRPr lang="en-GB"/>
        </a:p>
      </dgm:t>
    </dgm:pt>
    <dgm:pt modelId="{D46D0E24-961A-47F0-941E-712FA276E572}" type="sibTrans" cxnId="{749FD28B-A3DD-4143-B59B-64D2F1FCA51B}">
      <dgm:prSet/>
      <dgm:spPr/>
      <dgm:t>
        <a:bodyPr/>
        <a:lstStyle/>
        <a:p>
          <a:endParaRPr lang="en-GB"/>
        </a:p>
      </dgm:t>
    </dgm:pt>
    <dgm:pt modelId="{043478E7-2157-4D0A-923E-D08EBF5AC826}">
      <dgm:prSet phldrT="[Text]"/>
      <dgm:spPr/>
      <dgm:t>
        <a:bodyPr/>
        <a:lstStyle/>
        <a:p>
          <a:r>
            <a:rPr lang="en-GB" dirty="0"/>
            <a:t>Working together</a:t>
          </a:r>
        </a:p>
      </dgm:t>
    </dgm:pt>
    <dgm:pt modelId="{7A4B027A-9E27-4B19-B700-D7BBF4918428}" type="parTrans" cxnId="{A7E89E53-7FF6-4FC4-B9FC-50928CF9E2D7}">
      <dgm:prSet/>
      <dgm:spPr/>
      <dgm:t>
        <a:bodyPr/>
        <a:lstStyle/>
        <a:p>
          <a:endParaRPr lang="en-GB"/>
        </a:p>
      </dgm:t>
    </dgm:pt>
    <dgm:pt modelId="{2144D424-3AF1-47E5-BF83-463B0C0ECCF8}" type="sibTrans" cxnId="{A7E89E53-7FF6-4FC4-B9FC-50928CF9E2D7}">
      <dgm:prSet/>
      <dgm:spPr/>
      <dgm:t>
        <a:bodyPr/>
        <a:lstStyle/>
        <a:p>
          <a:endParaRPr lang="en-GB"/>
        </a:p>
      </dgm:t>
    </dgm:pt>
    <dgm:pt modelId="{638B3E20-DB3D-4D42-BC4A-07829434DD6F}">
      <dgm:prSet phldrT="[Text]"/>
      <dgm:spPr/>
      <dgm:t>
        <a:bodyPr/>
        <a:lstStyle/>
        <a:p>
          <a:r>
            <a:rPr lang="en-GB" dirty="0"/>
            <a:t>Aligned individual goals / someone else’s goal</a:t>
          </a:r>
        </a:p>
      </dgm:t>
    </dgm:pt>
    <dgm:pt modelId="{6CEF0159-7F56-4E16-8E7A-A6797054DCF1}" type="parTrans" cxnId="{86E7AC9E-4590-4220-B4CE-62FCAD71E6EF}">
      <dgm:prSet/>
      <dgm:spPr/>
      <dgm:t>
        <a:bodyPr/>
        <a:lstStyle/>
        <a:p>
          <a:endParaRPr lang="en-GB"/>
        </a:p>
      </dgm:t>
    </dgm:pt>
    <dgm:pt modelId="{9172A1B6-9446-46B2-A42B-15D38D49AFAA}" type="sibTrans" cxnId="{86E7AC9E-4590-4220-B4CE-62FCAD71E6EF}">
      <dgm:prSet/>
      <dgm:spPr/>
      <dgm:t>
        <a:bodyPr/>
        <a:lstStyle/>
        <a:p>
          <a:endParaRPr lang="en-GB"/>
        </a:p>
      </dgm:t>
    </dgm:pt>
    <dgm:pt modelId="{1CB4B951-F00E-4615-8FE4-BB868E1B2C62}">
      <dgm:prSet phldrT="[Text]"/>
      <dgm:spPr/>
      <dgm:t>
        <a:bodyPr/>
        <a:lstStyle/>
        <a:p>
          <a:r>
            <a:rPr lang="en-GB"/>
            <a:t>Collaboration</a:t>
          </a:r>
        </a:p>
      </dgm:t>
    </dgm:pt>
    <dgm:pt modelId="{84542E67-F86F-421B-89A2-EC5AD704F36A}" type="parTrans" cxnId="{D79D05E8-EB22-4846-AB02-13F6440036F2}">
      <dgm:prSet/>
      <dgm:spPr/>
      <dgm:t>
        <a:bodyPr/>
        <a:lstStyle/>
        <a:p>
          <a:endParaRPr lang="en-GB"/>
        </a:p>
      </dgm:t>
    </dgm:pt>
    <dgm:pt modelId="{FDCC3B98-F40F-461D-B292-D0EDC2D5256E}" type="sibTrans" cxnId="{D79D05E8-EB22-4846-AB02-13F6440036F2}">
      <dgm:prSet/>
      <dgm:spPr/>
      <dgm:t>
        <a:bodyPr/>
        <a:lstStyle/>
        <a:p>
          <a:endParaRPr lang="en-GB"/>
        </a:p>
      </dgm:t>
    </dgm:pt>
    <dgm:pt modelId="{28480502-7FBE-4E73-BBB9-1FC2EE492D51}">
      <dgm:prSet phldrT="[Text]"/>
      <dgm:spPr/>
      <dgm:t>
        <a:bodyPr/>
        <a:lstStyle/>
        <a:p>
          <a:r>
            <a:rPr lang="en-GB" dirty="0"/>
            <a:t>Working together</a:t>
          </a:r>
        </a:p>
      </dgm:t>
    </dgm:pt>
    <dgm:pt modelId="{5A5A8612-45A6-4A62-852D-9B3A791F70DF}" type="parTrans" cxnId="{1E8581B3-D013-4DB8-9C2A-E25B516AE63B}">
      <dgm:prSet/>
      <dgm:spPr/>
      <dgm:t>
        <a:bodyPr/>
        <a:lstStyle/>
        <a:p>
          <a:endParaRPr lang="en-GB"/>
        </a:p>
      </dgm:t>
    </dgm:pt>
    <dgm:pt modelId="{8468CFF5-4D15-4906-8BFA-009F051B29D0}" type="sibTrans" cxnId="{1E8581B3-D013-4DB8-9C2A-E25B516AE63B}">
      <dgm:prSet/>
      <dgm:spPr/>
      <dgm:t>
        <a:bodyPr/>
        <a:lstStyle/>
        <a:p>
          <a:endParaRPr lang="en-GB"/>
        </a:p>
      </dgm:t>
    </dgm:pt>
    <dgm:pt modelId="{2EB39C62-8EB0-4288-A46E-8A00EEAA2C37}">
      <dgm:prSet phldrT="[Text]"/>
      <dgm:spPr/>
      <dgm:t>
        <a:bodyPr/>
        <a:lstStyle/>
        <a:p>
          <a:r>
            <a:rPr lang="en-GB" dirty="0"/>
            <a:t>Shared ownership / goals</a:t>
          </a:r>
        </a:p>
      </dgm:t>
    </dgm:pt>
    <dgm:pt modelId="{0C1988BD-47AA-41F8-981D-C217436D932D}" type="parTrans" cxnId="{76FFC19B-16D7-4D31-9BF3-F0015007BF9F}">
      <dgm:prSet/>
      <dgm:spPr/>
      <dgm:t>
        <a:bodyPr/>
        <a:lstStyle/>
        <a:p>
          <a:endParaRPr lang="en-GB"/>
        </a:p>
      </dgm:t>
    </dgm:pt>
    <dgm:pt modelId="{1BF75A81-FA1D-484F-8843-CFFC89169724}" type="sibTrans" cxnId="{76FFC19B-16D7-4D31-9BF3-F0015007BF9F}">
      <dgm:prSet/>
      <dgm:spPr/>
      <dgm:t>
        <a:bodyPr/>
        <a:lstStyle/>
        <a:p>
          <a:endParaRPr lang="en-GB"/>
        </a:p>
      </dgm:t>
    </dgm:pt>
    <dgm:pt modelId="{1227F1D1-C7C0-41F6-AD34-FB66B718755A}" type="pres">
      <dgm:prSet presAssocID="{C5B10D1F-06DA-4C78-9DAF-BE0041862E1A}" presName="Name0" presStyleCnt="0">
        <dgm:presLayoutVars>
          <dgm:dir/>
          <dgm:animLvl val="lvl"/>
          <dgm:resizeHandles val="exact"/>
        </dgm:presLayoutVars>
      </dgm:prSet>
      <dgm:spPr/>
    </dgm:pt>
    <dgm:pt modelId="{077A0247-0497-49C9-85EB-64DD32DF44F6}" type="pres">
      <dgm:prSet presAssocID="{C5B10D1F-06DA-4C78-9DAF-BE0041862E1A}" presName="tSp" presStyleCnt="0"/>
      <dgm:spPr/>
    </dgm:pt>
    <dgm:pt modelId="{D3DB39FB-B690-4288-9479-7BAB1A3B7DE9}" type="pres">
      <dgm:prSet presAssocID="{C5B10D1F-06DA-4C78-9DAF-BE0041862E1A}" presName="bSp" presStyleCnt="0"/>
      <dgm:spPr/>
    </dgm:pt>
    <dgm:pt modelId="{3B77F988-11D4-4798-BB02-AF0DBDFF32B0}" type="pres">
      <dgm:prSet presAssocID="{C5B10D1F-06DA-4C78-9DAF-BE0041862E1A}" presName="process" presStyleCnt="0"/>
      <dgm:spPr/>
    </dgm:pt>
    <dgm:pt modelId="{16F799A8-9CAD-4A30-AA04-C28E03E335CD}" type="pres">
      <dgm:prSet presAssocID="{C64DC4BC-13FE-4E21-939C-841C8C76E462}" presName="composite1" presStyleCnt="0"/>
      <dgm:spPr/>
    </dgm:pt>
    <dgm:pt modelId="{008C8052-D1F1-4AB0-9E2F-60C7673851D6}" type="pres">
      <dgm:prSet presAssocID="{C64DC4BC-13FE-4E21-939C-841C8C76E462}" presName="dummyNode1" presStyleLbl="node1" presStyleIdx="0" presStyleCnt="3"/>
      <dgm:spPr/>
    </dgm:pt>
    <dgm:pt modelId="{0DD9F460-62D5-44D4-A4EC-19E48907FFBD}" type="pres">
      <dgm:prSet presAssocID="{C64DC4BC-13FE-4E21-939C-841C8C76E462}" presName="childNode1" presStyleLbl="bgAcc1" presStyleIdx="0" presStyleCnt="3">
        <dgm:presLayoutVars>
          <dgm:bulletEnabled val="1"/>
        </dgm:presLayoutVars>
      </dgm:prSet>
      <dgm:spPr/>
    </dgm:pt>
    <dgm:pt modelId="{BE2AF2EE-5FD8-41B6-9211-0314249C9AA9}" type="pres">
      <dgm:prSet presAssocID="{C64DC4BC-13FE-4E21-939C-841C8C76E462}" presName="childNode1tx" presStyleLbl="bgAcc1" presStyleIdx="0" presStyleCnt="3">
        <dgm:presLayoutVars>
          <dgm:bulletEnabled val="1"/>
        </dgm:presLayoutVars>
      </dgm:prSet>
      <dgm:spPr/>
    </dgm:pt>
    <dgm:pt modelId="{E7F2041D-A210-4A84-8214-745E0C8BEB87}" type="pres">
      <dgm:prSet presAssocID="{C64DC4BC-13FE-4E21-939C-841C8C76E462}" presName="parentNode1" presStyleLbl="node1" presStyleIdx="0" presStyleCnt="3">
        <dgm:presLayoutVars>
          <dgm:chMax val="1"/>
          <dgm:bulletEnabled val="1"/>
        </dgm:presLayoutVars>
      </dgm:prSet>
      <dgm:spPr/>
    </dgm:pt>
    <dgm:pt modelId="{5F4512AE-1735-4405-AF07-4BC064C42A33}" type="pres">
      <dgm:prSet presAssocID="{C64DC4BC-13FE-4E21-939C-841C8C76E462}" presName="connSite1" presStyleCnt="0"/>
      <dgm:spPr/>
    </dgm:pt>
    <dgm:pt modelId="{B30B839F-3557-4FFB-8FD0-109B1D8F858B}" type="pres">
      <dgm:prSet presAssocID="{FC74A9E4-98F0-4F00-9256-127268740CE8}" presName="Name9" presStyleLbl="sibTrans2D1" presStyleIdx="0" presStyleCnt="2"/>
      <dgm:spPr/>
    </dgm:pt>
    <dgm:pt modelId="{D56D62BE-28FC-4AFD-8FD1-2D9C679281C9}" type="pres">
      <dgm:prSet presAssocID="{F6A4CEAC-DCC9-4168-B13B-1F61DC3616EC}" presName="composite2" presStyleCnt="0"/>
      <dgm:spPr/>
    </dgm:pt>
    <dgm:pt modelId="{F9C43487-CA29-4920-912A-5D7ADC3BFD63}" type="pres">
      <dgm:prSet presAssocID="{F6A4CEAC-DCC9-4168-B13B-1F61DC3616EC}" presName="dummyNode2" presStyleLbl="node1" presStyleIdx="0" presStyleCnt="3"/>
      <dgm:spPr/>
    </dgm:pt>
    <dgm:pt modelId="{BC2D3CF7-395D-4E2F-BD38-C9963C0365D2}" type="pres">
      <dgm:prSet presAssocID="{F6A4CEAC-DCC9-4168-B13B-1F61DC3616EC}" presName="childNode2" presStyleLbl="bgAcc1" presStyleIdx="1" presStyleCnt="3">
        <dgm:presLayoutVars>
          <dgm:bulletEnabled val="1"/>
        </dgm:presLayoutVars>
      </dgm:prSet>
      <dgm:spPr/>
    </dgm:pt>
    <dgm:pt modelId="{E5147AFE-BC28-4CA8-837D-5B69020CC066}" type="pres">
      <dgm:prSet presAssocID="{F6A4CEAC-DCC9-4168-B13B-1F61DC3616EC}" presName="childNode2tx" presStyleLbl="bgAcc1" presStyleIdx="1" presStyleCnt="3">
        <dgm:presLayoutVars>
          <dgm:bulletEnabled val="1"/>
        </dgm:presLayoutVars>
      </dgm:prSet>
      <dgm:spPr/>
    </dgm:pt>
    <dgm:pt modelId="{649E26AF-ECA6-4A04-BB7D-658434ABA6D4}" type="pres">
      <dgm:prSet presAssocID="{F6A4CEAC-DCC9-4168-B13B-1F61DC3616EC}" presName="parentNode2" presStyleLbl="node1" presStyleIdx="1" presStyleCnt="3">
        <dgm:presLayoutVars>
          <dgm:chMax val="0"/>
          <dgm:bulletEnabled val="1"/>
        </dgm:presLayoutVars>
      </dgm:prSet>
      <dgm:spPr/>
    </dgm:pt>
    <dgm:pt modelId="{27C3FBAA-5048-408B-B4F6-89662AAF0F9F}" type="pres">
      <dgm:prSet presAssocID="{F6A4CEAC-DCC9-4168-B13B-1F61DC3616EC}" presName="connSite2" presStyleCnt="0"/>
      <dgm:spPr/>
    </dgm:pt>
    <dgm:pt modelId="{0287BBFD-584E-488D-B953-F825FC8C782E}" type="pres">
      <dgm:prSet presAssocID="{D46D0E24-961A-47F0-941E-712FA276E572}" presName="Name18" presStyleLbl="sibTrans2D1" presStyleIdx="1" presStyleCnt="2"/>
      <dgm:spPr/>
    </dgm:pt>
    <dgm:pt modelId="{20AD3B63-7892-415C-9685-11C31F805883}" type="pres">
      <dgm:prSet presAssocID="{1CB4B951-F00E-4615-8FE4-BB868E1B2C62}" presName="composite1" presStyleCnt="0"/>
      <dgm:spPr/>
    </dgm:pt>
    <dgm:pt modelId="{BBB960EC-2E24-43DE-BFF0-9AF61250788F}" type="pres">
      <dgm:prSet presAssocID="{1CB4B951-F00E-4615-8FE4-BB868E1B2C62}" presName="dummyNode1" presStyleLbl="node1" presStyleIdx="1" presStyleCnt="3"/>
      <dgm:spPr/>
    </dgm:pt>
    <dgm:pt modelId="{65321FA0-0740-44F6-8CFD-E2D6E977563C}" type="pres">
      <dgm:prSet presAssocID="{1CB4B951-F00E-4615-8FE4-BB868E1B2C62}" presName="childNode1" presStyleLbl="bgAcc1" presStyleIdx="2" presStyleCnt="3">
        <dgm:presLayoutVars>
          <dgm:bulletEnabled val="1"/>
        </dgm:presLayoutVars>
      </dgm:prSet>
      <dgm:spPr/>
    </dgm:pt>
    <dgm:pt modelId="{819CF8CD-8DE1-4799-8DC7-6A0513F5AF55}" type="pres">
      <dgm:prSet presAssocID="{1CB4B951-F00E-4615-8FE4-BB868E1B2C62}" presName="childNode1tx" presStyleLbl="bgAcc1" presStyleIdx="2" presStyleCnt="3">
        <dgm:presLayoutVars>
          <dgm:bulletEnabled val="1"/>
        </dgm:presLayoutVars>
      </dgm:prSet>
      <dgm:spPr/>
    </dgm:pt>
    <dgm:pt modelId="{39CE1C09-D4E7-49D8-9FA1-94E0CFA064A8}" type="pres">
      <dgm:prSet presAssocID="{1CB4B951-F00E-4615-8FE4-BB868E1B2C62}" presName="parentNode1" presStyleLbl="node1" presStyleIdx="2" presStyleCnt="3">
        <dgm:presLayoutVars>
          <dgm:chMax val="1"/>
          <dgm:bulletEnabled val="1"/>
        </dgm:presLayoutVars>
      </dgm:prSet>
      <dgm:spPr/>
    </dgm:pt>
    <dgm:pt modelId="{AB4B3458-790D-4321-8ADF-7877C88A3435}" type="pres">
      <dgm:prSet presAssocID="{1CB4B951-F00E-4615-8FE4-BB868E1B2C62}" presName="connSite1" presStyleCnt="0"/>
      <dgm:spPr/>
    </dgm:pt>
  </dgm:ptLst>
  <dgm:cxnLst>
    <dgm:cxn modelId="{5CF66F00-4321-4FF1-BC4F-47DA4368D67D}" srcId="{C5B10D1F-06DA-4C78-9DAF-BE0041862E1A}" destId="{C64DC4BC-13FE-4E21-939C-841C8C76E462}" srcOrd="0" destOrd="0" parTransId="{2E541756-9122-4B77-93C2-1F00D6DCF0D0}" sibTransId="{FC74A9E4-98F0-4F00-9256-127268740CE8}"/>
    <dgm:cxn modelId="{98A38902-DFC7-4330-A534-FBD41A4C12D0}" type="presOf" srcId="{998EDD9D-4C0D-44BF-9DE5-1DA07DCD33B1}" destId="{0DD9F460-62D5-44D4-A4EC-19E48907FFBD}" srcOrd="0" destOrd="0" presId="urn:microsoft.com/office/officeart/2005/8/layout/hProcess4"/>
    <dgm:cxn modelId="{0802412B-E429-47FE-BB4A-C96FDF35C296}" type="presOf" srcId="{1CB4B951-F00E-4615-8FE4-BB868E1B2C62}" destId="{39CE1C09-D4E7-49D8-9FA1-94E0CFA064A8}" srcOrd="0" destOrd="0" presId="urn:microsoft.com/office/officeart/2005/8/layout/hProcess4"/>
    <dgm:cxn modelId="{A086652E-D381-47B6-A339-2E34AF10D3B8}" type="presOf" srcId="{E29F7A3F-0A63-4D38-BC0B-5E96413FE75C}" destId="{BE2AF2EE-5FD8-41B6-9211-0314249C9AA9}" srcOrd="1" destOrd="1" presId="urn:microsoft.com/office/officeart/2005/8/layout/hProcess4"/>
    <dgm:cxn modelId="{9044C12F-27FB-43BB-9C6F-1828C67376ED}" type="presOf" srcId="{FC74A9E4-98F0-4F00-9256-127268740CE8}" destId="{B30B839F-3557-4FFB-8FD0-109B1D8F858B}" srcOrd="0" destOrd="0" presId="urn:microsoft.com/office/officeart/2005/8/layout/hProcess4"/>
    <dgm:cxn modelId="{AA1D343E-F8CF-4B7E-9C9E-88197834E784}" srcId="{C64DC4BC-13FE-4E21-939C-841C8C76E462}" destId="{E29F7A3F-0A63-4D38-BC0B-5E96413FE75C}" srcOrd="1" destOrd="0" parTransId="{C677C432-AEF6-4576-B00F-54BDFE8E04DB}" sibTransId="{594446B5-9137-480D-9997-38A1F5C46177}"/>
    <dgm:cxn modelId="{8BB4A23E-2982-4CB7-B38C-3534F93E3867}" type="presOf" srcId="{998EDD9D-4C0D-44BF-9DE5-1DA07DCD33B1}" destId="{BE2AF2EE-5FD8-41B6-9211-0314249C9AA9}" srcOrd="1" destOrd="0" presId="urn:microsoft.com/office/officeart/2005/8/layout/hProcess4"/>
    <dgm:cxn modelId="{6731AE5C-825E-45D0-9D05-A6968B5121E9}" type="presOf" srcId="{F6A4CEAC-DCC9-4168-B13B-1F61DC3616EC}" destId="{649E26AF-ECA6-4A04-BB7D-658434ABA6D4}" srcOrd="0" destOrd="0" presId="urn:microsoft.com/office/officeart/2005/8/layout/hProcess4"/>
    <dgm:cxn modelId="{18160864-610F-40DC-8854-09E4231ADDA6}" type="presOf" srcId="{043478E7-2157-4D0A-923E-D08EBF5AC826}" destId="{E5147AFE-BC28-4CA8-837D-5B69020CC066}" srcOrd="1" destOrd="0" presId="urn:microsoft.com/office/officeart/2005/8/layout/hProcess4"/>
    <dgm:cxn modelId="{2C26D050-9AEA-473C-AB3E-02DB1CECE109}" type="presOf" srcId="{638B3E20-DB3D-4D42-BC4A-07829434DD6F}" destId="{BC2D3CF7-395D-4E2F-BD38-C9963C0365D2}" srcOrd="0" destOrd="1" presId="urn:microsoft.com/office/officeart/2005/8/layout/hProcess4"/>
    <dgm:cxn modelId="{A7E89E53-7FF6-4FC4-B9FC-50928CF9E2D7}" srcId="{F6A4CEAC-DCC9-4168-B13B-1F61DC3616EC}" destId="{043478E7-2157-4D0A-923E-D08EBF5AC826}" srcOrd="0" destOrd="0" parTransId="{7A4B027A-9E27-4B19-B700-D7BBF4918428}" sibTransId="{2144D424-3AF1-47E5-BF83-463B0C0ECCF8}"/>
    <dgm:cxn modelId="{07EDE759-C857-44CD-8954-A47E9AD5E534}" type="presOf" srcId="{2EB39C62-8EB0-4288-A46E-8A00EEAA2C37}" destId="{819CF8CD-8DE1-4799-8DC7-6A0513F5AF55}" srcOrd="1" destOrd="1" presId="urn:microsoft.com/office/officeart/2005/8/layout/hProcess4"/>
    <dgm:cxn modelId="{1B63DC86-098B-48CA-8DD8-2F85E06EEA00}" type="presOf" srcId="{E29F7A3F-0A63-4D38-BC0B-5E96413FE75C}" destId="{0DD9F460-62D5-44D4-A4EC-19E48907FFBD}" srcOrd="0" destOrd="1" presId="urn:microsoft.com/office/officeart/2005/8/layout/hProcess4"/>
    <dgm:cxn modelId="{D6B3D188-EE96-482A-AC33-407D22916A51}" type="presOf" srcId="{638B3E20-DB3D-4D42-BC4A-07829434DD6F}" destId="{E5147AFE-BC28-4CA8-837D-5B69020CC066}" srcOrd="1" destOrd="1" presId="urn:microsoft.com/office/officeart/2005/8/layout/hProcess4"/>
    <dgm:cxn modelId="{749FD28B-A3DD-4143-B59B-64D2F1FCA51B}" srcId="{C5B10D1F-06DA-4C78-9DAF-BE0041862E1A}" destId="{F6A4CEAC-DCC9-4168-B13B-1F61DC3616EC}" srcOrd="1" destOrd="0" parTransId="{61FB9900-B0EE-4D0E-BC0B-7B403F3CBE2C}" sibTransId="{D46D0E24-961A-47F0-941E-712FA276E572}"/>
    <dgm:cxn modelId="{73A77A90-53BA-4298-8D95-3F52614E66ED}" type="presOf" srcId="{2EB39C62-8EB0-4288-A46E-8A00EEAA2C37}" destId="{65321FA0-0740-44F6-8CFD-E2D6E977563C}" srcOrd="0" destOrd="1" presId="urn:microsoft.com/office/officeart/2005/8/layout/hProcess4"/>
    <dgm:cxn modelId="{21184C98-930D-48CE-9CC2-A6E2E27914B5}" type="presOf" srcId="{C64DC4BC-13FE-4E21-939C-841C8C76E462}" destId="{E7F2041D-A210-4A84-8214-745E0C8BEB87}" srcOrd="0" destOrd="0" presId="urn:microsoft.com/office/officeart/2005/8/layout/hProcess4"/>
    <dgm:cxn modelId="{4EC7A499-D91E-49C9-966C-BF4F4882193C}" type="presOf" srcId="{043478E7-2157-4D0A-923E-D08EBF5AC826}" destId="{BC2D3CF7-395D-4E2F-BD38-C9963C0365D2}" srcOrd="0" destOrd="0" presId="urn:microsoft.com/office/officeart/2005/8/layout/hProcess4"/>
    <dgm:cxn modelId="{76FFC19B-16D7-4D31-9BF3-F0015007BF9F}" srcId="{1CB4B951-F00E-4615-8FE4-BB868E1B2C62}" destId="{2EB39C62-8EB0-4288-A46E-8A00EEAA2C37}" srcOrd="1" destOrd="0" parTransId="{0C1988BD-47AA-41F8-981D-C217436D932D}" sibTransId="{1BF75A81-FA1D-484F-8843-CFFC89169724}"/>
    <dgm:cxn modelId="{86E7AC9E-4590-4220-B4CE-62FCAD71E6EF}" srcId="{F6A4CEAC-DCC9-4168-B13B-1F61DC3616EC}" destId="{638B3E20-DB3D-4D42-BC4A-07829434DD6F}" srcOrd="1" destOrd="0" parTransId="{6CEF0159-7F56-4E16-8E7A-A6797054DCF1}" sibTransId="{9172A1B6-9446-46B2-A42B-15D38D49AFAA}"/>
    <dgm:cxn modelId="{05025DAD-8CE8-446F-ACD5-EC81CD63FBCD}" type="presOf" srcId="{D46D0E24-961A-47F0-941E-712FA276E572}" destId="{0287BBFD-584E-488D-B953-F825FC8C782E}" srcOrd="0" destOrd="0" presId="urn:microsoft.com/office/officeart/2005/8/layout/hProcess4"/>
    <dgm:cxn modelId="{21B00FAF-DF7E-4A99-9E60-AEE0349F9FE6}" srcId="{C64DC4BC-13FE-4E21-939C-841C8C76E462}" destId="{998EDD9D-4C0D-44BF-9DE5-1DA07DCD33B1}" srcOrd="0" destOrd="0" parTransId="{C67D7DE0-7594-42F6-8B25-D45A5B1BF58D}" sibTransId="{C94E99AE-43C7-4449-999A-E16E54A3C83F}"/>
    <dgm:cxn modelId="{23013EB2-44C3-4ED3-AAE3-9846DA2A24DB}" type="presOf" srcId="{C5B10D1F-06DA-4C78-9DAF-BE0041862E1A}" destId="{1227F1D1-C7C0-41F6-AD34-FB66B718755A}" srcOrd="0" destOrd="0" presId="urn:microsoft.com/office/officeart/2005/8/layout/hProcess4"/>
    <dgm:cxn modelId="{1E8581B3-D013-4DB8-9C2A-E25B516AE63B}" srcId="{1CB4B951-F00E-4615-8FE4-BB868E1B2C62}" destId="{28480502-7FBE-4E73-BBB9-1FC2EE492D51}" srcOrd="0" destOrd="0" parTransId="{5A5A8612-45A6-4A62-852D-9B3A791F70DF}" sibTransId="{8468CFF5-4D15-4906-8BFA-009F051B29D0}"/>
    <dgm:cxn modelId="{BE8745D3-E16B-4ADB-A251-3F35BC2D0653}" type="presOf" srcId="{28480502-7FBE-4E73-BBB9-1FC2EE492D51}" destId="{65321FA0-0740-44F6-8CFD-E2D6E977563C}" srcOrd="0" destOrd="0" presId="urn:microsoft.com/office/officeart/2005/8/layout/hProcess4"/>
    <dgm:cxn modelId="{D79D05E8-EB22-4846-AB02-13F6440036F2}" srcId="{C5B10D1F-06DA-4C78-9DAF-BE0041862E1A}" destId="{1CB4B951-F00E-4615-8FE4-BB868E1B2C62}" srcOrd="2" destOrd="0" parTransId="{84542E67-F86F-421B-89A2-EC5AD704F36A}" sibTransId="{FDCC3B98-F40F-461D-B292-D0EDC2D5256E}"/>
    <dgm:cxn modelId="{006EB7FF-4EA7-43BE-82C9-F56010CA0592}" type="presOf" srcId="{28480502-7FBE-4E73-BBB9-1FC2EE492D51}" destId="{819CF8CD-8DE1-4799-8DC7-6A0513F5AF55}" srcOrd="1" destOrd="0" presId="urn:microsoft.com/office/officeart/2005/8/layout/hProcess4"/>
    <dgm:cxn modelId="{9A758460-EA25-483D-8CD6-1DD792E4EAE1}" type="presParOf" srcId="{1227F1D1-C7C0-41F6-AD34-FB66B718755A}" destId="{077A0247-0497-49C9-85EB-64DD32DF44F6}" srcOrd="0" destOrd="0" presId="urn:microsoft.com/office/officeart/2005/8/layout/hProcess4"/>
    <dgm:cxn modelId="{90CE89F9-CC1D-488F-9F46-8724A4F55070}" type="presParOf" srcId="{1227F1D1-C7C0-41F6-AD34-FB66B718755A}" destId="{D3DB39FB-B690-4288-9479-7BAB1A3B7DE9}" srcOrd="1" destOrd="0" presId="urn:microsoft.com/office/officeart/2005/8/layout/hProcess4"/>
    <dgm:cxn modelId="{FBC9F545-8E32-4597-999D-7DF80B2F82A9}" type="presParOf" srcId="{1227F1D1-C7C0-41F6-AD34-FB66B718755A}" destId="{3B77F988-11D4-4798-BB02-AF0DBDFF32B0}" srcOrd="2" destOrd="0" presId="urn:microsoft.com/office/officeart/2005/8/layout/hProcess4"/>
    <dgm:cxn modelId="{1DCCD29F-9626-4E8A-887D-59090873E75B}" type="presParOf" srcId="{3B77F988-11D4-4798-BB02-AF0DBDFF32B0}" destId="{16F799A8-9CAD-4A30-AA04-C28E03E335CD}" srcOrd="0" destOrd="0" presId="urn:microsoft.com/office/officeart/2005/8/layout/hProcess4"/>
    <dgm:cxn modelId="{F7F5BB2D-BA42-40AA-BBB9-119E89F96662}" type="presParOf" srcId="{16F799A8-9CAD-4A30-AA04-C28E03E335CD}" destId="{008C8052-D1F1-4AB0-9E2F-60C7673851D6}" srcOrd="0" destOrd="0" presId="urn:microsoft.com/office/officeart/2005/8/layout/hProcess4"/>
    <dgm:cxn modelId="{2A935266-7684-49CF-A4C0-982436F07146}" type="presParOf" srcId="{16F799A8-9CAD-4A30-AA04-C28E03E335CD}" destId="{0DD9F460-62D5-44D4-A4EC-19E48907FFBD}" srcOrd="1" destOrd="0" presId="urn:microsoft.com/office/officeart/2005/8/layout/hProcess4"/>
    <dgm:cxn modelId="{D385F49A-EFBE-4554-ABCE-B546FE594AEC}" type="presParOf" srcId="{16F799A8-9CAD-4A30-AA04-C28E03E335CD}" destId="{BE2AF2EE-5FD8-41B6-9211-0314249C9AA9}" srcOrd="2" destOrd="0" presId="urn:microsoft.com/office/officeart/2005/8/layout/hProcess4"/>
    <dgm:cxn modelId="{EC3E8174-FC7A-495E-9B99-55229CA77598}" type="presParOf" srcId="{16F799A8-9CAD-4A30-AA04-C28E03E335CD}" destId="{E7F2041D-A210-4A84-8214-745E0C8BEB87}" srcOrd="3" destOrd="0" presId="urn:microsoft.com/office/officeart/2005/8/layout/hProcess4"/>
    <dgm:cxn modelId="{8B4E2A58-AA7A-4088-B4F7-7DD6E9CD250A}" type="presParOf" srcId="{16F799A8-9CAD-4A30-AA04-C28E03E335CD}" destId="{5F4512AE-1735-4405-AF07-4BC064C42A33}" srcOrd="4" destOrd="0" presId="urn:microsoft.com/office/officeart/2005/8/layout/hProcess4"/>
    <dgm:cxn modelId="{C174F794-3129-457E-851F-B3488D3804F9}" type="presParOf" srcId="{3B77F988-11D4-4798-BB02-AF0DBDFF32B0}" destId="{B30B839F-3557-4FFB-8FD0-109B1D8F858B}" srcOrd="1" destOrd="0" presId="urn:microsoft.com/office/officeart/2005/8/layout/hProcess4"/>
    <dgm:cxn modelId="{67FE4690-4479-4E7D-B3B0-718CDA8CC076}" type="presParOf" srcId="{3B77F988-11D4-4798-BB02-AF0DBDFF32B0}" destId="{D56D62BE-28FC-4AFD-8FD1-2D9C679281C9}" srcOrd="2" destOrd="0" presId="urn:microsoft.com/office/officeart/2005/8/layout/hProcess4"/>
    <dgm:cxn modelId="{B9C53F5F-B3D1-4D44-B103-F17F6FD70457}" type="presParOf" srcId="{D56D62BE-28FC-4AFD-8FD1-2D9C679281C9}" destId="{F9C43487-CA29-4920-912A-5D7ADC3BFD63}" srcOrd="0" destOrd="0" presId="urn:microsoft.com/office/officeart/2005/8/layout/hProcess4"/>
    <dgm:cxn modelId="{D2B58028-7B5D-4A40-8DDE-B76B29F0AC00}" type="presParOf" srcId="{D56D62BE-28FC-4AFD-8FD1-2D9C679281C9}" destId="{BC2D3CF7-395D-4E2F-BD38-C9963C0365D2}" srcOrd="1" destOrd="0" presId="urn:microsoft.com/office/officeart/2005/8/layout/hProcess4"/>
    <dgm:cxn modelId="{8AC7BDBE-794F-4229-AB85-52E04134FC0F}" type="presParOf" srcId="{D56D62BE-28FC-4AFD-8FD1-2D9C679281C9}" destId="{E5147AFE-BC28-4CA8-837D-5B69020CC066}" srcOrd="2" destOrd="0" presId="urn:microsoft.com/office/officeart/2005/8/layout/hProcess4"/>
    <dgm:cxn modelId="{D2C29EC5-31C0-4000-9ABB-28553C5275BB}" type="presParOf" srcId="{D56D62BE-28FC-4AFD-8FD1-2D9C679281C9}" destId="{649E26AF-ECA6-4A04-BB7D-658434ABA6D4}" srcOrd="3" destOrd="0" presId="urn:microsoft.com/office/officeart/2005/8/layout/hProcess4"/>
    <dgm:cxn modelId="{10188356-94E9-4BE6-BDC7-F19094C0885E}" type="presParOf" srcId="{D56D62BE-28FC-4AFD-8FD1-2D9C679281C9}" destId="{27C3FBAA-5048-408B-B4F6-89662AAF0F9F}" srcOrd="4" destOrd="0" presId="urn:microsoft.com/office/officeart/2005/8/layout/hProcess4"/>
    <dgm:cxn modelId="{7485EC66-BC5A-4C1F-9B76-257E1460CEEA}" type="presParOf" srcId="{3B77F988-11D4-4798-BB02-AF0DBDFF32B0}" destId="{0287BBFD-584E-488D-B953-F825FC8C782E}" srcOrd="3" destOrd="0" presId="urn:microsoft.com/office/officeart/2005/8/layout/hProcess4"/>
    <dgm:cxn modelId="{508E4575-824E-401E-A2A3-8FEE3CE74244}" type="presParOf" srcId="{3B77F988-11D4-4798-BB02-AF0DBDFF32B0}" destId="{20AD3B63-7892-415C-9685-11C31F805883}" srcOrd="4" destOrd="0" presId="urn:microsoft.com/office/officeart/2005/8/layout/hProcess4"/>
    <dgm:cxn modelId="{99F98E35-E7E3-4959-9B4D-5FC4BEA32E64}" type="presParOf" srcId="{20AD3B63-7892-415C-9685-11C31F805883}" destId="{BBB960EC-2E24-43DE-BFF0-9AF61250788F}" srcOrd="0" destOrd="0" presId="urn:microsoft.com/office/officeart/2005/8/layout/hProcess4"/>
    <dgm:cxn modelId="{33D5EBE9-5539-41BF-A01A-97DD4FA01F7E}" type="presParOf" srcId="{20AD3B63-7892-415C-9685-11C31F805883}" destId="{65321FA0-0740-44F6-8CFD-E2D6E977563C}" srcOrd="1" destOrd="0" presId="urn:microsoft.com/office/officeart/2005/8/layout/hProcess4"/>
    <dgm:cxn modelId="{C6D24A09-55FA-4676-B2ED-0EE361D94412}" type="presParOf" srcId="{20AD3B63-7892-415C-9685-11C31F805883}" destId="{819CF8CD-8DE1-4799-8DC7-6A0513F5AF55}" srcOrd="2" destOrd="0" presId="urn:microsoft.com/office/officeart/2005/8/layout/hProcess4"/>
    <dgm:cxn modelId="{A2A6A6AC-F15C-449D-9191-A0ED4EEFBC23}" type="presParOf" srcId="{20AD3B63-7892-415C-9685-11C31F805883}" destId="{39CE1C09-D4E7-49D8-9FA1-94E0CFA064A8}" srcOrd="3" destOrd="0" presId="urn:microsoft.com/office/officeart/2005/8/layout/hProcess4"/>
    <dgm:cxn modelId="{E04A5785-A241-4AD2-9563-F819748833CF}" type="presParOf" srcId="{20AD3B63-7892-415C-9685-11C31F805883}" destId="{AB4B3458-790D-4321-8ADF-7877C88A343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93F224-8AF3-400E-9790-5008F1EC0512}"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n-GB"/>
        </a:p>
      </dgm:t>
    </dgm:pt>
    <dgm:pt modelId="{C93554D5-B096-4F85-9705-68F669B13229}">
      <dgm:prSet phldrT="[Text]"/>
      <dgm:spPr/>
      <dgm:t>
        <a:bodyPr/>
        <a:lstStyle/>
        <a:p>
          <a:r>
            <a:rPr lang="en-GB" dirty="0"/>
            <a:t>Team vs Task Work</a:t>
          </a:r>
        </a:p>
      </dgm:t>
    </dgm:pt>
    <dgm:pt modelId="{E3915700-0ECC-4A75-AD60-FFC17C3CA6F6}" type="parTrans" cxnId="{E3634AF0-6803-41AF-9425-6C586D986CFF}">
      <dgm:prSet/>
      <dgm:spPr/>
      <dgm:t>
        <a:bodyPr/>
        <a:lstStyle/>
        <a:p>
          <a:endParaRPr lang="en-GB"/>
        </a:p>
      </dgm:t>
    </dgm:pt>
    <dgm:pt modelId="{25AD9E2B-6343-4B50-826E-F3CD37EC8F11}" type="sibTrans" cxnId="{E3634AF0-6803-41AF-9425-6C586D986CFF}">
      <dgm:prSet/>
      <dgm:spPr/>
      <dgm:t>
        <a:bodyPr/>
        <a:lstStyle/>
        <a:p>
          <a:endParaRPr lang="en-GB"/>
        </a:p>
      </dgm:t>
    </dgm:pt>
    <dgm:pt modelId="{E2EBEE30-CA51-4ED8-90AA-4CBAB240A31B}">
      <dgm:prSet phldrT="[Text]"/>
      <dgm:spPr/>
      <dgm:t>
        <a:bodyPr/>
        <a:lstStyle/>
        <a:p>
          <a:r>
            <a:rPr lang="en-GB" dirty="0"/>
            <a:t>Rotating Roles</a:t>
          </a:r>
        </a:p>
      </dgm:t>
    </dgm:pt>
    <dgm:pt modelId="{2BDF027A-E716-4780-AD1A-DD0545C82F5F}" type="parTrans" cxnId="{63B153E9-40D1-4DE0-959F-1056A2F471B3}">
      <dgm:prSet/>
      <dgm:spPr/>
      <dgm:t>
        <a:bodyPr/>
        <a:lstStyle/>
        <a:p>
          <a:endParaRPr lang="en-GB"/>
        </a:p>
      </dgm:t>
    </dgm:pt>
    <dgm:pt modelId="{DC55BA7E-E81B-4389-9A89-0A5949AAB05A}" type="sibTrans" cxnId="{63B153E9-40D1-4DE0-959F-1056A2F471B3}">
      <dgm:prSet/>
      <dgm:spPr/>
      <dgm:t>
        <a:bodyPr/>
        <a:lstStyle/>
        <a:p>
          <a:endParaRPr lang="en-GB"/>
        </a:p>
      </dgm:t>
    </dgm:pt>
    <dgm:pt modelId="{4F075623-6E9D-42B7-9F42-8B0820B14243}">
      <dgm:prSet phldrT="[Text]"/>
      <dgm:spPr/>
      <dgm:t>
        <a:bodyPr/>
        <a:lstStyle/>
        <a:p>
          <a:r>
            <a:rPr lang="en-GB" dirty="0"/>
            <a:t>Management / Leadership</a:t>
          </a:r>
        </a:p>
      </dgm:t>
    </dgm:pt>
    <dgm:pt modelId="{59165FDE-8EF8-4C98-A68E-3D7B464310F5}" type="parTrans" cxnId="{AABF3D9D-DA6B-44DE-B6C1-6CDF0799A189}">
      <dgm:prSet/>
      <dgm:spPr/>
      <dgm:t>
        <a:bodyPr/>
        <a:lstStyle/>
        <a:p>
          <a:endParaRPr lang="en-GB"/>
        </a:p>
      </dgm:t>
    </dgm:pt>
    <dgm:pt modelId="{D69FB2B6-BB17-46CA-9B27-655A2CC1768D}" type="sibTrans" cxnId="{AABF3D9D-DA6B-44DE-B6C1-6CDF0799A189}">
      <dgm:prSet/>
      <dgm:spPr/>
      <dgm:t>
        <a:bodyPr/>
        <a:lstStyle/>
        <a:p>
          <a:endParaRPr lang="en-GB"/>
        </a:p>
      </dgm:t>
    </dgm:pt>
    <dgm:pt modelId="{F27A9430-C3B7-4C7E-A4E8-22D09425CB55}">
      <dgm:prSet phldrT="[Text]"/>
      <dgm:spPr/>
      <dgm:t>
        <a:bodyPr/>
        <a:lstStyle/>
        <a:p>
          <a:r>
            <a:rPr lang="en-GB" dirty="0"/>
            <a:t>Inclusive Practices</a:t>
          </a:r>
        </a:p>
      </dgm:t>
    </dgm:pt>
    <dgm:pt modelId="{E8E20AD9-3014-4704-92DB-5424A292DC6D}" type="parTrans" cxnId="{9B47CAA1-3388-42BD-8B73-9FB1B46BF12E}">
      <dgm:prSet/>
      <dgm:spPr/>
      <dgm:t>
        <a:bodyPr/>
        <a:lstStyle/>
        <a:p>
          <a:endParaRPr lang="en-GB"/>
        </a:p>
      </dgm:t>
    </dgm:pt>
    <dgm:pt modelId="{A3F9021E-0F28-44E7-B1F8-1744BF112497}" type="sibTrans" cxnId="{9B47CAA1-3388-42BD-8B73-9FB1B46BF12E}">
      <dgm:prSet/>
      <dgm:spPr/>
      <dgm:t>
        <a:bodyPr/>
        <a:lstStyle/>
        <a:p>
          <a:endParaRPr lang="en-GB"/>
        </a:p>
      </dgm:t>
    </dgm:pt>
    <dgm:pt modelId="{7D24758E-95CB-439E-A18F-50EACDC786E9}">
      <dgm:prSet phldrT="[Text]"/>
      <dgm:spPr/>
      <dgm:t>
        <a:bodyPr/>
        <a:lstStyle/>
        <a:p>
          <a:r>
            <a:rPr lang="en-GB" dirty="0"/>
            <a:t>Document Control</a:t>
          </a:r>
        </a:p>
      </dgm:t>
    </dgm:pt>
    <dgm:pt modelId="{82DF022E-4D6C-42A2-A844-19272338AD0D}" type="parTrans" cxnId="{335F5582-3AE2-46F8-B495-9F1ADAAA1CE7}">
      <dgm:prSet/>
      <dgm:spPr/>
      <dgm:t>
        <a:bodyPr/>
        <a:lstStyle/>
        <a:p>
          <a:endParaRPr lang="en-GB"/>
        </a:p>
      </dgm:t>
    </dgm:pt>
    <dgm:pt modelId="{37B0F03F-317A-4DBB-A300-6DF2C23C97A3}" type="sibTrans" cxnId="{335F5582-3AE2-46F8-B495-9F1ADAAA1CE7}">
      <dgm:prSet/>
      <dgm:spPr/>
      <dgm:t>
        <a:bodyPr/>
        <a:lstStyle/>
        <a:p>
          <a:endParaRPr lang="en-GB"/>
        </a:p>
      </dgm:t>
    </dgm:pt>
    <dgm:pt modelId="{C21315B0-763C-42A8-8DFE-CFD55C6571D8}" type="pres">
      <dgm:prSet presAssocID="{5293F224-8AF3-400E-9790-5008F1EC0512}" presName="diagram" presStyleCnt="0">
        <dgm:presLayoutVars>
          <dgm:dir/>
          <dgm:resizeHandles val="exact"/>
        </dgm:presLayoutVars>
      </dgm:prSet>
      <dgm:spPr/>
    </dgm:pt>
    <dgm:pt modelId="{946CD784-2D95-4E6C-8433-C9A2C2D969EF}" type="pres">
      <dgm:prSet presAssocID="{C93554D5-B096-4F85-9705-68F669B13229}" presName="node" presStyleLbl="node1" presStyleIdx="0" presStyleCnt="5">
        <dgm:presLayoutVars>
          <dgm:bulletEnabled val="1"/>
        </dgm:presLayoutVars>
      </dgm:prSet>
      <dgm:spPr/>
    </dgm:pt>
    <dgm:pt modelId="{A8E56D68-1F7E-4D13-8A73-B920B14CFB62}" type="pres">
      <dgm:prSet presAssocID="{25AD9E2B-6343-4B50-826E-F3CD37EC8F11}" presName="sibTrans" presStyleCnt="0"/>
      <dgm:spPr/>
    </dgm:pt>
    <dgm:pt modelId="{89394EB7-4AE4-4E07-A3BB-64B223E2C98F}" type="pres">
      <dgm:prSet presAssocID="{E2EBEE30-CA51-4ED8-90AA-4CBAB240A31B}" presName="node" presStyleLbl="node1" presStyleIdx="1" presStyleCnt="5">
        <dgm:presLayoutVars>
          <dgm:bulletEnabled val="1"/>
        </dgm:presLayoutVars>
      </dgm:prSet>
      <dgm:spPr/>
    </dgm:pt>
    <dgm:pt modelId="{D455B6E6-3155-4E6A-8823-1AFF3F33CB42}" type="pres">
      <dgm:prSet presAssocID="{DC55BA7E-E81B-4389-9A89-0A5949AAB05A}" presName="sibTrans" presStyleCnt="0"/>
      <dgm:spPr/>
    </dgm:pt>
    <dgm:pt modelId="{FC6D0DE7-6C05-40BF-A0C4-BD4624456872}" type="pres">
      <dgm:prSet presAssocID="{4F075623-6E9D-42B7-9F42-8B0820B14243}" presName="node" presStyleLbl="node1" presStyleIdx="2" presStyleCnt="5">
        <dgm:presLayoutVars>
          <dgm:bulletEnabled val="1"/>
        </dgm:presLayoutVars>
      </dgm:prSet>
      <dgm:spPr/>
    </dgm:pt>
    <dgm:pt modelId="{60E26771-BDCA-44B3-85CC-BAFB7351D249}" type="pres">
      <dgm:prSet presAssocID="{D69FB2B6-BB17-46CA-9B27-655A2CC1768D}" presName="sibTrans" presStyleCnt="0"/>
      <dgm:spPr/>
    </dgm:pt>
    <dgm:pt modelId="{5F7632BD-5D98-4398-9710-2AFA3A634256}" type="pres">
      <dgm:prSet presAssocID="{F27A9430-C3B7-4C7E-A4E8-22D09425CB55}" presName="node" presStyleLbl="node1" presStyleIdx="3" presStyleCnt="5">
        <dgm:presLayoutVars>
          <dgm:bulletEnabled val="1"/>
        </dgm:presLayoutVars>
      </dgm:prSet>
      <dgm:spPr/>
    </dgm:pt>
    <dgm:pt modelId="{861F00CB-F3A6-44B0-80A0-5EC2D75FD30E}" type="pres">
      <dgm:prSet presAssocID="{A3F9021E-0F28-44E7-B1F8-1744BF112497}" presName="sibTrans" presStyleCnt="0"/>
      <dgm:spPr/>
    </dgm:pt>
    <dgm:pt modelId="{94BD8DC8-96B1-42C1-89BC-B97B42F731AC}" type="pres">
      <dgm:prSet presAssocID="{7D24758E-95CB-439E-A18F-50EACDC786E9}" presName="node" presStyleLbl="node1" presStyleIdx="4" presStyleCnt="5">
        <dgm:presLayoutVars>
          <dgm:bulletEnabled val="1"/>
        </dgm:presLayoutVars>
      </dgm:prSet>
      <dgm:spPr/>
    </dgm:pt>
  </dgm:ptLst>
  <dgm:cxnLst>
    <dgm:cxn modelId="{C561A600-183C-4865-88CD-78AE87D29191}" type="presOf" srcId="{5293F224-8AF3-400E-9790-5008F1EC0512}" destId="{C21315B0-763C-42A8-8DFE-CFD55C6571D8}" srcOrd="0" destOrd="0" presId="urn:microsoft.com/office/officeart/2005/8/layout/default"/>
    <dgm:cxn modelId="{E924A425-78B4-4509-A1A4-7A665D43BE2F}" type="presOf" srcId="{F27A9430-C3B7-4C7E-A4E8-22D09425CB55}" destId="{5F7632BD-5D98-4398-9710-2AFA3A634256}" srcOrd="0" destOrd="0" presId="urn:microsoft.com/office/officeart/2005/8/layout/default"/>
    <dgm:cxn modelId="{603AAA31-702F-4449-888F-09B877B5E92D}" type="presOf" srcId="{7D24758E-95CB-439E-A18F-50EACDC786E9}" destId="{94BD8DC8-96B1-42C1-89BC-B97B42F731AC}" srcOrd="0" destOrd="0" presId="urn:microsoft.com/office/officeart/2005/8/layout/default"/>
    <dgm:cxn modelId="{700B1D5C-4501-4E35-8E23-9FB80E606CDA}" type="presOf" srcId="{4F075623-6E9D-42B7-9F42-8B0820B14243}" destId="{FC6D0DE7-6C05-40BF-A0C4-BD4624456872}" srcOrd="0" destOrd="0" presId="urn:microsoft.com/office/officeart/2005/8/layout/default"/>
    <dgm:cxn modelId="{F3860C61-D6F1-4F2E-A2F4-B1D4EE7BB3FE}" type="presOf" srcId="{E2EBEE30-CA51-4ED8-90AA-4CBAB240A31B}" destId="{89394EB7-4AE4-4E07-A3BB-64B223E2C98F}" srcOrd="0" destOrd="0" presId="urn:microsoft.com/office/officeart/2005/8/layout/default"/>
    <dgm:cxn modelId="{464EEC63-198A-4A3D-A8A7-09F268528DB6}" type="presOf" srcId="{C93554D5-B096-4F85-9705-68F669B13229}" destId="{946CD784-2D95-4E6C-8433-C9A2C2D969EF}" srcOrd="0" destOrd="0" presId="urn:microsoft.com/office/officeart/2005/8/layout/default"/>
    <dgm:cxn modelId="{335F5582-3AE2-46F8-B495-9F1ADAAA1CE7}" srcId="{5293F224-8AF3-400E-9790-5008F1EC0512}" destId="{7D24758E-95CB-439E-A18F-50EACDC786E9}" srcOrd="4" destOrd="0" parTransId="{82DF022E-4D6C-42A2-A844-19272338AD0D}" sibTransId="{37B0F03F-317A-4DBB-A300-6DF2C23C97A3}"/>
    <dgm:cxn modelId="{AABF3D9D-DA6B-44DE-B6C1-6CDF0799A189}" srcId="{5293F224-8AF3-400E-9790-5008F1EC0512}" destId="{4F075623-6E9D-42B7-9F42-8B0820B14243}" srcOrd="2" destOrd="0" parTransId="{59165FDE-8EF8-4C98-A68E-3D7B464310F5}" sibTransId="{D69FB2B6-BB17-46CA-9B27-655A2CC1768D}"/>
    <dgm:cxn modelId="{9B47CAA1-3388-42BD-8B73-9FB1B46BF12E}" srcId="{5293F224-8AF3-400E-9790-5008F1EC0512}" destId="{F27A9430-C3B7-4C7E-A4E8-22D09425CB55}" srcOrd="3" destOrd="0" parTransId="{E8E20AD9-3014-4704-92DB-5424A292DC6D}" sibTransId="{A3F9021E-0F28-44E7-B1F8-1744BF112497}"/>
    <dgm:cxn modelId="{63B153E9-40D1-4DE0-959F-1056A2F471B3}" srcId="{5293F224-8AF3-400E-9790-5008F1EC0512}" destId="{E2EBEE30-CA51-4ED8-90AA-4CBAB240A31B}" srcOrd="1" destOrd="0" parTransId="{2BDF027A-E716-4780-AD1A-DD0545C82F5F}" sibTransId="{DC55BA7E-E81B-4389-9A89-0A5949AAB05A}"/>
    <dgm:cxn modelId="{E3634AF0-6803-41AF-9425-6C586D986CFF}" srcId="{5293F224-8AF3-400E-9790-5008F1EC0512}" destId="{C93554D5-B096-4F85-9705-68F669B13229}" srcOrd="0" destOrd="0" parTransId="{E3915700-0ECC-4A75-AD60-FFC17C3CA6F6}" sibTransId="{25AD9E2B-6343-4B50-826E-F3CD37EC8F11}"/>
    <dgm:cxn modelId="{2CCD8C93-78CB-4A70-8584-71B367408E37}" type="presParOf" srcId="{C21315B0-763C-42A8-8DFE-CFD55C6571D8}" destId="{946CD784-2D95-4E6C-8433-C9A2C2D969EF}" srcOrd="0" destOrd="0" presId="urn:microsoft.com/office/officeart/2005/8/layout/default"/>
    <dgm:cxn modelId="{907A5E36-FA0A-4791-B07E-6C79D3984DB1}" type="presParOf" srcId="{C21315B0-763C-42A8-8DFE-CFD55C6571D8}" destId="{A8E56D68-1F7E-4D13-8A73-B920B14CFB62}" srcOrd="1" destOrd="0" presId="urn:microsoft.com/office/officeart/2005/8/layout/default"/>
    <dgm:cxn modelId="{E105FDB1-F12E-4F2E-B972-3903C5D42FD5}" type="presParOf" srcId="{C21315B0-763C-42A8-8DFE-CFD55C6571D8}" destId="{89394EB7-4AE4-4E07-A3BB-64B223E2C98F}" srcOrd="2" destOrd="0" presId="urn:microsoft.com/office/officeart/2005/8/layout/default"/>
    <dgm:cxn modelId="{3F56644C-80D1-48DC-A9E4-880458C0DB3B}" type="presParOf" srcId="{C21315B0-763C-42A8-8DFE-CFD55C6571D8}" destId="{D455B6E6-3155-4E6A-8823-1AFF3F33CB42}" srcOrd="3" destOrd="0" presId="urn:microsoft.com/office/officeart/2005/8/layout/default"/>
    <dgm:cxn modelId="{5D91A785-6125-4673-A5DA-CBC2CEF2A48A}" type="presParOf" srcId="{C21315B0-763C-42A8-8DFE-CFD55C6571D8}" destId="{FC6D0DE7-6C05-40BF-A0C4-BD4624456872}" srcOrd="4" destOrd="0" presId="urn:microsoft.com/office/officeart/2005/8/layout/default"/>
    <dgm:cxn modelId="{11B5B76A-C4B7-4554-8790-C4B90ABC70D6}" type="presParOf" srcId="{C21315B0-763C-42A8-8DFE-CFD55C6571D8}" destId="{60E26771-BDCA-44B3-85CC-BAFB7351D249}" srcOrd="5" destOrd="0" presId="urn:microsoft.com/office/officeart/2005/8/layout/default"/>
    <dgm:cxn modelId="{63CAB3CB-972B-429D-AE85-1EABF2987F0E}" type="presParOf" srcId="{C21315B0-763C-42A8-8DFE-CFD55C6571D8}" destId="{5F7632BD-5D98-4398-9710-2AFA3A634256}" srcOrd="6" destOrd="0" presId="urn:microsoft.com/office/officeart/2005/8/layout/default"/>
    <dgm:cxn modelId="{9F322ADB-0C5A-4A6E-B3AA-3CAD7EBAB762}" type="presParOf" srcId="{C21315B0-763C-42A8-8DFE-CFD55C6571D8}" destId="{861F00CB-F3A6-44B0-80A0-5EC2D75FD30E}" srcOrd="7" destOrd="0" presId="urn:microsoft.com/office/officeart/2005/8/layout/default"/>
    <dgm:cxn modelId="{C6E5EDED-BF98-40A7-823D-E1F09668F59F}" type="presParOf" srcId="{C21315B0-763C-42A8-8DFE-CFD55C6571D8}" destId="{94BD8DC8-96B1-42C1-89BC-B97B42F731A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D4CD40-6C35-4847-B207-99D229ADFD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8425AE39-255D-4E9F-8FFA-F3DEF4791DF1}">
      <dgm:prSet phldrT="[Text]"/>
      <dgm:spPr/>
      <dgm:t>
        <a:bodyPr/>
        <a:lstStyle/>
        <a:p>
          <a:r>
            <a:rPr lang="en-GB" dirty="0"/>
            <a:t>Reporting</a:t>
          </a:r>
        </a:p>
      </dgm:t>
    </dgm:pt>
    <dgm:pt modelId="{FC97FE8C-E003-416D-BD74-7284683BA3EA}" type="parTrans" cxnId="{59C80BB9-6A6E-4815-A4FE-A679D674B0C4}">
      <dgm:prSet/>
      <dgm:spPr/>
      <dgm:t>
        <a:bodyPr/>
        <a:lstStyle/>
        <a:p>
          <a:endParaRPr lang="en-GB"/>
        </a:p>
      </dgm:t>
    </dgm:pt>
    <dgm:pt modelId="{4E2BB6C4-4CEC-408F-B922-A20EDB9E8524}" type="sibTrans" cxnId="{59C80BB9-6A6E-4815-A4FE-A679D674B0C4}">
      <dgm:prSet/>
      <dgm:spPr/>
      <dgm:t>
        <a:bodyPr/>
        <a:lstStyle/>
        <a:p>
          <a:endParaRPr lang="en-GB"/>
        </a:p>
      </dgm:t>
    </dgm:pt>
    <dgm:pt modelId="{7B2F0E0F-BF97-48FB-B1E3-9FCE6FAA0C7E}">
      <dgm:prSet phldrT="[Text]"/>
      <dgm:spPr/>
      <dgm:t>
        <a:bodyPr/>
        <a:lstStyle/>
        <a:p>
          <a:r>
            <a:rPr lang="en-GB" dirty="0"/>
            <a:t>Relating</a:t>
          </a:r>
        </a:p>
      </dgm:t>
    </dgm:pt>
    <dgm:pt modelId="{0D8168EE-83C2-40A3-ADCD-AB2BBF5EA96D}" type="parTrans" cxnId="{BCD2C683-609A-494E-A744-4242A400114D}">
      <dgm:prSet/>
      <dgm:spPr/>
      <dgm:t>
        <a:bodyPr/>
        <a:lstStyle/>
        <a:p>
          <a:endParaRPr lang="en-GB"/>
        </a:p>
      </dgm:t>
    </dgm:pt>
    <dgm:pt modelId="{14AF822F-07CF-4716-8387-3E4056F7C775}" type="sibTrans" cxnId="{BCD2C683-609A-494E-A744-4242A400114D}">
      <dgm:prSet/>
      <dgm:spPr/>
      <dgm:t>
        <a:bodyPr/>
        <a:lstStyle/>
        <a:p>
          <a:endParaRPr lang="en-GB"/>
        </a:p>
      </dgm:t>
    </dgm:pt>
    <dgm:pt modelId="{2879F0AE-453E-4E1C-ACB6-AE1E4A1B150A}">
      <dgm:prSet phldrT="[Text]"/>
      <dgm:spPr/>
      <dgm:t>
        <a:bodyPr/>
        <a:lstStyle/>
        <a:p>
          <a:r>
            <a:rPr lang="en-GB" dirty="0"/>
            <a:t>Reasoning</a:t>
          </a:r>
        </a:p>
      </dgm:t>
    </dgm:pt>
    <dgm:pt modelId="{D27B21C4-C0AF-45DD-9D41-9E788DE0C3E3}" type="parTrans" cxnId="{48A665AC-7C8E-455D-B1FE-17BD8C5FDA10}">
      <dgm:prSet/>
      <dgm:spPr/>
      <dgm:t>
        <a:bodyPr/>
        <a:lstStyle/>
        <a:p>
          <a:endParaRPr lang="en-GB"/>
        </a:p>
      </dgm:t>
    </dgm:pt>
    <dgm:pt modelId="{52AED66A-A0BA-4884-9FDB-5231CA8F1071}" type="sibTrans" cxnId="{48A665AC-7C8E-455D-B1FE-17BD8C5FDA10}">
      <dgm:prSet/>
      <dgm:spPr/>
      <dgm:t>
        <a:bodyPr/>
        <a:lstStyle/>
        <a:p>
          <a:endParaRPr lang="en-GB"/>
        </a:p>
      </dgm:t>
    </dgm:pt>
    <dgm:pt modelId="{F5607280-A8EA-41BF-8DE8-429D23891C88}">
      <dgm:prSet phldrT="[Text]"/>
      <dgm:spPr/>
      <dgm:t>
        <a:bodyPr/>
        <a:lstStyle/>
        <a:p>
          <a:r>
            <a:rPr lang="en-GB" dirty="0"/>
            <a:t>Reconstructing</a:t>
          </a:r>
        </a:p>
      </dgm:t>
    </dgm:pt>
    <dgm:pt modelId="{0C1F5154-BF36-4AB7-A677-8CAEDAA57DDF}" type="parTrans" cxnId="{97A0B641-A7DC-4752-AEEC-DC3F25288CDB}">
      <dgm:prSet/>
      <dgm:spPr/>
      <dgm:t>
        <a:bodyPr/>
        <a:lstStyle/>
        <a:p>
          <a:endParaRPr lang="en-GB"/>
        </a:p>
      </dgm:t>
    </dgm:pt>
    <dgm:pt modelId="{DD9BAAA8-A9DE-4ED0-8D25-D211A01AC1A3}" type="sibTrans" cxnId="{97A0B641-A7DC-4752-AEEC-DC3F25288CDB}">
      <dgm:prSet/>
      <dgm:spPr/>
      <dgm:t>
        <a:bodyPr/>
        <a:lstStyle/>
        <a:p>
          <a:endParaRPr lang="en-GB"/>
        </a:p>
      </dgm:t>
    </dgm:pt>
    <dgm:pt modelId="{E41CD17C-E6DD-4AC4-93BA-900FA3EBE5F5}">
      <dgm:prSet phldrT="[Text]"/>
      <dgm:spPr/>
      <dgm:t>
        <a:bodyPr/>
        <a:lstStyle/>
        <a:p>
          <a:r>
            <a:rPr lang="en-GB" dirty="0"/>
            <a:t>Responding</a:t>
          </a:r>
        </a:p>
      </dgm:t>
    </dgm:pt>
    <dgm:pt modelId="{D6A4F404-D4D0-4EAB-A07B-D161E1C52AC3}" type="parTrans" cxnId="{22221EBE-34E4-4555-A1E3-0D03A44D744C}">
      <dgm:prSet/>
      <dgm:spPr/>
      <dgm:t>
        <a:bodyPr/>
        <a:lstStyle/>
        <a:p>
          <a:endParaRPr lang="en-GB"/>
        </a:p>
      </dgm:t>
    </dgm:pt>
    <dgm:pt modelId="{AEFCA7A7-7DC9-4AEF-B6CE-B729456A256F}" type="sibTrans" cxnId="{22221EBE-34E4-4555-A1E3-0D03A44D744C}">
      <dgm:prSet/>
      <dgm:spPr/>
      <dgm:t>
        <a:bodyPr/>
        <a:lstStyle/>
        <a:p>
          <a:endParaRPr lang="en-GB"/>
        </a:p>
      </dgm:t>
    </dgm:pt>
    <dgm:pt modelId="{80FA981C-0A72-41D0-BF9A-A406CB1950F0}" type="pres">
      <dgm:prSet presAssocID="{3ED4CD40-6C35-4847-B207-99D229ADFD53}" presName="vert0" presStyleCnt="0">
        <dgm:presLayoutVars>
          <dgm:dir/>
          <dgm:animOne val="branch"/>
          <dgm:animLvl val="lvl"/>
        </dgm:presLayoutVars>
      </dgm:prSet>
      <dgm:spPr/>
    </dgm:pt>
    <dgm:pt modelId="{9673A2D2-B7E2-47F5-98FA-C673CA8F4FCE}" type="pres">
      <dgm:prSet presAssocID="{8425AE39-255D-4E9F-8FFA-F3DEF4791DF1}" presName="thickLine" presStyleLbl="alignNode1" presStyleIdx="0" presStyleCnt="5"/>
      <dgm:spPr/>
    </dgm:pt>
    <dgm:pt modelId="{AC3C4822-5271-482B-ADA4-9500C78EEB9D}" type="pres">
      <dgm:prSet presAssocID="{8425AE39-255D-4E9F-8FFA-F3DEF4791DF1}" presName="horz1" presStyleCnt="0"/>
      <dgm:spPr/>
    </dgm:pt>
    <dgm:pt modelId="{0788CCBE-538F-40DE-8273-8810EED23714}" type="pres">
      <dgm:prSet presAssocID="{8425AE39-255D-4E9F-8FFA-F3DEF4791DF1}" presName="tx1" presStyleLbl="revTx" presStyleIdx="0" presStyleCnt="5"/>
      <dgm:spPr/>
    </dgm:pt>
    <dgm:pt modelId="{F85F06DE-C157-47E1-A296-7D82C1B860A6}" type="pres">
      <dgm:prSet presAssocID="{8425AE39-255D-4E9F-8FFA-F3DEF4791DF1}" presName="vert1" presStyleCnt="0"/>
      <dgm:spPr/>
    </dgm:pt>
    <dgm:pt modelId="{9A256D76-C979-44CD-9360-002E3F70D567}" type="pres">
      <dgm:prSet presAssocID="{E41CD17C-E6DD-4AC4-93BA-900FA3EBE5F5}" presName="thickLine" presStyleLbl="alignNode1" presStyleIdx="1" presStyleCnt="5"/>
      <dgm:spPr/>
    </dgm:pt>
    <dgm:pt modelId="{15A38EB9-0C79-4540-84A3-715D8A539F57}" type="pres">
      <dgm:prSet presAssocID="{E41CD17C-E6DD-4AC4-93BA-900FA3EBE5F5}" presName="horz1" presStyleCnt="0"/>
      <dgm:spPr/>
    </dgm:pt>
    <dgm:pt modelId="{2923FDC1-4328-4A4C-A5A0-F7D2B2FA6C85}" type="pres">
      <dgm:prSet presAssocID="{E41CD17C-E6DD-4AC4-93BA-900FA3EBE5F5}" presName="tx1" presStyleLbl="revTx" presStyleIdx="1" presStyleCnt="5"/>
      <dgm:spPr/>
    </dgm:pt>
    <dgm:pt modelId="{7C3BCFE6-6FF3-4429-ABDE-E9528516382D}" type="pres">
      <dgm:prSet presAssocID="{E41CD17C-E6DD-4AC4-93BA-900FA3EBE5F5}" presName="vert1" presStyleCnt="0"/>
      <dgm:spPr/>
    </dgm:pt>
    <dgm:pt modelId="{C0A59F76-1154-4618-8257-A72C66B09E16}" type="pres">
      <dgm:prSet presAssocID="{7B2F0E0F-BF97-48FB-B1E3-9FCE6FAA0C7E}" presName="thickLine" presStyleLbl="alignNode1" presStyleIdx="2" presStyleCnt="5"/>
      <dgm:spPr/>
    </dgm:pt>
    <dgm:pt modelId="{976FD978-5323-4115-B52B-986047239987}" type="pres">
      <dgm:prSet presAssocID="{7B2F0E0F-BF97-48FB-B1E3-9FCE6FAA0C7E}" presName="horz1" presStyleCnt="0"/>
      <dgm:spPr/>
    </dgm:pt>
    <dgm:pt modelId="{EFFA1F79-C9BA-42EF-8E22-34630B61BF59}" type="pres">
      <dgm:prSet presAssocID="{7B2F0E0F-BF97-48FB-B1E3-9FCE6FAA0C7E}" presName="tx1" presStyleLbl="revTx" presStyleIdx="2" presStyleCnt="5"/>
      <dgm:spPr/>
    </dgm:pt>
    <dgm:pt modelId="{3B2F98FD-FD63-431F-BB7A-BC52A679DA9F}" type="pres">
      <dgm:prSet presAssocID="{7B2F0E0F-BF97-48FB-B1E3-9FCE6FAA0C7E}" presName="vert1" presStyleCnt="0"/>
      <dgm:spPr/>
    </dgm:pt>
    <dgm:pt modelId="{DFA6FB12-044C-48DB-B523-F9F4AD7FD509}" type="pres">
      <dgm:prSet presAssocID="{2879F0AE-453E-4E1C-ACB6-AE1E4A1B150A}" presName="thickLine" presStyleLbl="alignNode1" presStyleIdx="3" presStyleCnt="5"/>
      <dgm:spPr/>
    </dgm:pt>
    <dgm:pt modelId="{252A57FE-3A83-4EF3-ACA8-E46CEA4BE8B3}" type="pres">
      <dgm:prSet presAssocID="{2879F0AE-453E-4E1C-ACB6-AE1E4A1B150A}" presName="horz1" presStyleCnt="0"/>
      <dgm:spPr/>
    </dgm:pt>
    <dgm:pt modelId="{57AEE0C7-8F96-4AAE-863C-ECEDA6C108B0}" type="pres">
      <dgm:prSet presAssocID="{2879F0AE-453E-4E1C-ACB6-AE1E4A1B150A}" presName="tx1" presStyleLbl="revTx" presStyleIdx="3" presStyleCnt="5"/>
      <dgm:spPr/>
    </dgm:pt>
    <dgm:pt modelId="{8B67B0FC-F948-48D5-949F-4E82DA415468}" type="pres">
      <dgm:prSet presAssocID="{2879F0AE-453E-4E1C-ACB6-AE1E4A1B150A}" presName="vert1" presStyleCnt="0"/>
      <dgm:spPr/>
    </dgm:pt>
    <dgm:pt modelId="{CD41B1B5-ABB9-4D31-A415-0ED5187D0BEE}" type="pres">
      <dgm:prSet presAssocID="{F5607280-A8EA-41BF-8DE8-429D23891C88}" presName="thickLine" presStyleLbl="alignNode1" presStyleIdx="4" presStyleCnt="5"/>
      <dgm:spPr/>
    </dgm:pt>
    <dgm:pt modelId="{3C31244C-DD4F-4709-9FF5-6B367E3869F9}" type="pres">
      <dgm:prSet presAssocID="{F5607280-A8EA-41BF-8DE8-429D23891C88}" presName="horz1" presStyleCnt="0"/>
      <dgm:spPr/>
    </dgm:pt>
    <dgm:pt modelId="{A28C1491-B261-4C20-AE03-BE030D85B274}" type="pres">
      <dgm:prSet presAssocID="{F5607280-A8EA-41BF-8DE8-429D23891C88}" presName="tx1" presStyleLbl="revTx" presStyleIdx="4" presStyleCnt="5"/>
      <dgm:spPr/>
    </dgm:pt>
    <dgm:pt modelId="{13435543-0BE4-4B80-8EFD-CD071FB542E6}" type="pres">
      <dgm:prSet presAssocID="{F5607280-A8EA-41BF-8DE8-429D23891C88}" presName="vert1" presStyleCnt="0"/>
      <dgm:spPr/>
    </dgm:pt>
  </dgm:ptLst>
  <dgm:cxnLst>
    <dgm:cxn modelId="{18AE532C-FDFD-41D0-8F73-66132B3E685C}" type="presOf" srcId="{8425AE39-255D-4E9F-8FFA-F3DEF4791DF1}" destId="{0788CCBE-538F-40DE-8273-8810EED23714}" srcOrd="0" destOrd="0" presId="urn:microsoft.com/office/officeart/2008/layout/LinedList"/>
    <dgm:cxn modelId="{97A0B641-A7DC-4752-AEEC-DC3F25288CDB}" srcId="{3ED4CD40-6C35-4847-B207-99D229ADFD53}" destId="{F5607280-A8EA-41BF-8DE8-429D23891C88}" srcOrd="4" destOrd="0" parTransId="{0C1F5154-BF36-4AB7-A677-8CAEDAA57DDF}" sibTransId="{DD9BAAA8-A9DE-4ED0-8D25-D211A01AC1A3}"/>
    <dgm:cxn modelId="{D5C7B866-9BF2-477C-B398-24DD6933BDD7}" type="presOf" srcId="{3ED4CD40-6C35-4847-B207-99D229ADFD53}" destId="{80FA981C-0A72-41D0-BF9A-A406CB1950F0}" srcOrd="0" destOrd="0" presId="urn:microsoft.com/office/officeart/2008/layout/LinedList"/>
    <dgm:cxn modelId="{5F0A4656-7372-4AC6-AF2F-CC6344569B50}" type="presOf" srcId="{F5607280-A8EA-41BF-8DE8-429D23891C88}" destId="{A28C1491-B261-4C20-AE03-BE030D85B274}" srcOrd="0" destOrd="0" presId="urn:microsoft.com/office/officeart/2008/layout/LinedList"/>
    <dgm:cxn modelId="{BCD2C683-609A-494E-A744-4242A400114D}" srcId="{3ED4CD40-6C35-4847-B207-99D229ADFD53}" destId="{7B2F0E0F-BF97-48FB-B1E3-9FCE6FAA0C7E}" srcOrd="2" destOrd="0" parTransId="{0D8168EE-83C2-40A3-ADCD-AB2BBF5EA96D}" sibTransId="{14AF822F-07CF-4716-8387-3E4056F7C775}"/>
    <dgm:cxn modelId="{DD73C3A8-2CDA-4CEC-9D0C-FB28780F2AE7}" type="presOf" srcId="{2879F0AE-453E-4E1C-ACB6-AE1E4A1B150A}" destId="{57AEE0C7-8F96-4AAE-863C-ECEDA6C108B0}" srcOrd="0" destOrd="0" presId="urn:microsoft.com/office/officeart/2008/layout/LinedList"/>
    <dgm:cxn modelId="{48A665AC-7C8E-455D-B1FE-17BD8C5FDA10}" srcId="{3ED4CD40-6C35-4847-B207-99D229ADFD53}" destId="{2879F0AE-453E-4E1C-ACB6-AE1E4A1B150A}" srcOrd="3" destOrd="0" parTransId="{D27B21C4-C0AF-45DD-9D41-9E788DE0C3E3}" sibTransId="{52AED66A-A0BA-4884-9FDB-5231CA8F1071}"/>
    <dgm:cxn modelId="{02F7F9B3-DCC9-4067-94B0-A68CF22F0A1B}" type="presOf" srcId="{E41CD17C-E6DD-4AC4-93BA-900FA3EBE5F5}" destId="{2923FDC1-4328-4A4C-A5A0-F7D2B2FA6C85}" srcOrd="0" destOrd="0" presId="urn:microsoft.com/office/officeart/2008/layout/LinedList"/>
    <dgm:cxn modelId="{59C80BB9-6A6E-4815-A4FE-A679D674B0C4}" srcId="{3ED4CD40-6C35-4847-B207-99D229ADFD53}" destId="{8425AE39-255D-4E9F-8FFA-F3DEF4791DF1}" srcOrd="0" destOrd="0" parTransId="{FC97FE8C-E003-416D-BD74-7284683BA3EA}" sibTransId="{4E2BB6C4-4CEC-408F-B922-A20EDB9E8524}"/>
    <dgm:cxn modelId="{22221EBE-34E4-4555-A1E3-0D03A44D744C}" srcId="{3ED4CD40-6C35-4847-B207-99D229ADFD53}" destId="{E41CD17C-E6DD-4AC4-93BA-900FA3EBE5F5}" srcOrd="1" destOrd="0" parTransId="{D6A4F404-D4D0-4EAB-A07B-D161E1C52AC3}" sibTransId="{AEFCA7A7-7DC9-4AEF-B6CE-B729456A256F}"/>
    <dgm:cxn modelId="{BA69D5D5-D0B2-4D3F-8D9D-8147B6DD30DC}" type="presOf" srcId="{7B2F0E0F-BF97-48FB-B1E3-9FCE6FAA0C7E}" destId="{EFFA1F79-C9BA-42EF-8E22-34630B61BF59}" srcOrd="0" destOrd="0" presId="urn:microsoft.com/office/officeart/2008/layout/LinedList"/>
    <dgm:cxn modelId="{341CAC8B-C920-4CDA-A880-2EAE87870E64}" type="presParOf" srcId="{80FA981C-0A72-41D0-BF9A-A406CB1950F0}" destId="{9673A2D2-B7E2-47F5-98FA-C673CA8F4FCE}" srcOrd="0" destOrd="0" presId="urn:microsoft.com/office/officeart/2008/layout/LinedList"/>
    <dgm:cxn modelId="{B5A06143-6FAA-4D1E-AA78-4DD79411C172}" type="presParOf" srcId="{80FA981C-0A72-41D0-BF9A-A406CB1950F0}" destId="{AC3C4822-5271-482B-ADA4-9500C78EEB9D}" srcOrd="1" destOrd="0" presId="urn:microsoft.com/office/officeart/2008/layout/LinedList"/>
    <dgm:cxn modelId="{A6B8CD64-A218-42A8-9D17-EDF867D36756}" type="presParOf" srcId="{AC3C4822-5271-482B-ADA4-9500C78EEB9D}" destId="{0788CCBE-538F-40DE-8273-8810EED23714}" srcOrd="0" destOrd="0" presId="urn:microsoft.com/office/officeart/2008/layout/LinedList"/>
    <dgm:cxn modelId="{F23096A2-B48A-4A29-936F-AF79DA3F5718}" type="presParOf" srcId="{AC3C4822-5271-482B-ADA4-9500C78EEB9D}" destId="{F85F06DE-C157-47E1-A296-7D82C1B860A6}" srcOrd="1" destOrd="0" presId="urn:microsoft.com/office/officeart/2008/layout/LinedList"/>
    <dgm:cxn modelId="{BB18F09D-2C72-4B33-8A20-2AE5B5737A6B}" type="presParOf" srcId="{80FA981C-0A72-41D0-BF9A-A406CB1950F0}" destId="{9A256D76-C979-44CD-9360-002E3F70D567}" srcOrd="2" destOrd="0" presId="urn:microsoft.com/office/officeart/2008/layout/LinedList"/>
    <dgm:cxn modelId="{47717D21-E96D-403E-ABA1-E56B44109439}" type="presParOf" srcId="{80FA981C-0A72-41D0-BF9A-A406CB1950F0}" destId="{15A38EB9-0C79-4540-84A3-715D8A539F57}" srcOrd="3" destOrd="0" presId="urn:microsoft.com/office/officeart/2008/layout/LinedList"/>
    <dgm:cxn modelId="{0540F168-0904-4BA1-808D-37286ECB3908}" type="presParOf" srcId="{15A38EB9-0C79-4540-84A3-715D8A539F57}" destId="{2923FDC1-4328-4A4C-A5A0-F7D2B2FA6C85}" srcOrd="0" destOrd="0" presId="urn:microsoft.com/office/officeart/2008/layout/LinedList"/>
    <dgm:cxn modelId="{6A18C475-F959-4239-A007-862C03CA368A}" type="presParOf" srcId="{15A38EB9-0C79-4540-84A3-715D8A539F57}" destId="{7C3BCFE6-6FF3-4429-ABDE-E9528516382D}" srcOrd="1" destOrd="0" presId="urn:microsoft.com/office/officeart/2008/layout/LinedList"/>
    <dgm:cxn modelId="{ECFF7F67-3BF3-4476-BAA4-229718006458}" type="presParOf" srcId="{80FA981C-0A72-41D0-BF9A-A406CB1950F0}" destId="{C0A59F76-1154-4618-8257-A72C66B09E16}" srcOrd="4" destOrd="0" presId="urn:microsoft.com/office/officeart/2008/layout/LinedList"/>
    <dgm:cxn modelId="{02DF9371-C7D8-4504-891E-8DE80BBC2D42}" type="presParOf" srcId="{80FA981C-0A72-41D0-BF9A-A406CB1950F0}" destId="{976FD978-5323-4115-B52B-986047239987}" srcOrd="5" destOrd="0" presId="urn:microsoft.com/office/officeart/2008/layout/LinedList"/>
    <dgm:cxn modelId="{C5845079-5E46-4768-AA16-9579DE7CD740}" type="presParOf" srcId="{976FD978-5323-4115-B52B-986047239987}" destId="{EFFA1F79-C9BA-42EF-8E22-34630B61BF59}" srcOrd="0" destOrd="0" presId="urn:microsoft.com/office/officeart/2008/layout/LinedList"/>
    <dgm:cxn modelId="{7F1E2C1A-B448-4AA4-A0CD-7E2CF907689C}" type="presParOf" srcId="{976FD978-5323-4115-B52B-986047239987}" destId="{3B2F98FD-FD63-431F-BB7A-BC52A679DA9F}" srcOrd="1" destOrd="0" presId="urn:microsoft.com/office/officeart/2008/layout/LinedList"/>
    <dgm:cxn modelId="{EB8B4B26-5618-480C-811C-DB02484E0DB3}" type="presParOf" srcId="{80FA981C-0A72-41D0-BF9A-A406CB1950F0}" destId="{DFA6FB12-044C-48DB-B523-F9F4AD7FD509}" srcOrd="6" destOrd="0" presId="urn:microsoft.com/office/officeart/2008/layout/LinedList"/>
    <dgm:cxn modelId="{9C2808A5-A552-400E-AAB6-7E87E79745DB}" type="presParOf" srcId="{80FA981C-0A72-41D0-BF9A-A406CB1950F0}" destId="{252A57FE-3A83-4EF3-ACA8-E46CEA4BE8B3}" srcOrd="7" destOrd="0" presId="urn:microsoft.com/office/officeart/2008/layout/LinedList"/>
    <dgm:cxn modelId="{C7A8FD22-6BAD-4524-B7D3-BA971F71D0DC}" type="presParOf" srcId="{252A57FE-3A83-4EF3-ACA8-E46CEA4BE8B3}" destId="{57AEE0C7-8F96-4AAE-863C-ECEDA6C108B0}" srcOrd="0" destOrd="0" presId="urn:microsoft.com/office/officeart/2008/layout/LinedList"/>
    <dgm:cxn modelId="{60DA760D-74AC-47DB-A929-B025831A6588}" type="presParOf" srcId="{252A57FE-3A83-4EF3-ACA8-E46CEA4BE8B3}" destId="{8B67B0FC-F948-48D5-949F-4E82DA415468}" srcOrd="1" destOrd="0" presId="urn:microsoft.com/office/officeart/2008/layout/LinedList"/>
    <dgm:cxn modelId="{77311162-FB55-4764-8A8F-C22DBA08FE1E}" type="presParOf" srcId="{80FA981C-0A72-41D0-BF9A-A406CB1950F0}" destId="{CD41B1B5-ABB9-4D31-A415-0ED5187D0BEE}" srcOrd="8" destOrd="0" presId="urn:microsoft.com/office/officeart/2008/layout/LinedList"/>
    <dgm:cxn modelId="{5CA29E9A-72D9-408F-BCB1-8928CE47AED8}" type="presParOf" srcId="{80FA981C-0A72-41D0-BF9A-A406CB1950F0}" destId="{3C31244C-DD4F-4709-9FF5-6B367E3869F9}" srcOrd="9" destOrd="0" presId="urn:microsoft.com/office/officeart/2008/layout/LinedList"/>
    <dgm:cxn modelId="{D9BCBFE1-BE20-4F48-BCDB-856EF2CD805A}" type="presParOf" srcId="{3C31244C-DD4F-4709-9FF5-6B367E3869F9}" destId="{A28C1491-B261-4C20-AE03-BE030D85B274}" srcOrd="0" destOrd="0" presId="urn:microsoft.com/office/officeart/2008/layout/LinedList"/>
    <dgm:cxn modelId="{C76CDF5F-2AD6-427E-84F7-B22D856404F6}" type="presParOf" srcId="{3C31244C-DD4F-4709-9FF5-6B367E3869F9}" destId="{13435543-0BE4-4B80-8EFD-CD071FB542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D4CD40-6C35-4847-B207-99D229ADFD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8425AE39-255D-4E9F-8FFA-F3DEF4791DF1}">
      <dgm:prSet phldrT="[Text]"/>
      <dgm:spPr/>
      <dgm:t>
        <a:bodyPr/>
        <a:lstStyle/>
        <a:p>
          <a:r>
            <a:rPr lang="en-GB" dirty="0"/>
            <a:t>What happened? What was the context?</a:t>
          </a:r>
        </a:p>
      </dgm:t>
    </dgm:pt>
    <dgm:pt modelId="{FC97FE8C-E003-416D-BD74-7284683BA3EA}" type="parTrans" cxnId="{59C80BB9-6A6E-4815-A4FE-A679D674B0C4}">
      <dgm:prSet/>
      <dgm:spPr/>
      <dgm:t>
        <a:bodyPr/>
        <a:lstStyle/>
        <a:p>
          <a:endParaRPr lang="en-GB"/>
        </a:p>
      </dgm:t>
    </dgm:pt>
    <dgm:pt modelId="{4E2BB6C4-4CEC-408F-B922-A20EDB9E8524}" type="sibTrans" cxnId="{59C80BB9-6A6E-4815-A4FE-A679D674B0C4}">
      <dgm:prSet/>
      <dgm:spPr/>
      <dgm:t>
        <a:bodyPr/>
        <a:lstStyle/>
        <a:p>
          <a:endParaRPr lang="en-GB"/>
        </a:p>
      </dgm:t>
    </dgm:pt>
    <dgm:pt modelId="{7B2F0E0F-BF97-48FB-B1E3-9FCE6FAA0C7E}">
      <dgm:prSet phldrT="[Text]"/>
      <dgm:spPr/>
      <dgm:t>
        <a:bodyPr/>
        <a:lstStyle/>
        <a:p>
          <a:r>
            <a:rPr lang="en-GB" dirty="0"/>
            <a:t>How does this link to your current knowledge and skills?</a:t>
          </a:r>
        </a:p>
      </dgm:t>
    </dgm:pt>
    <dgm:pt modelId="{0D8168EE-83C2-40A3-ADCD-AB2BBF5EA96D}" type="parTrans" cxnId="{BCD2C683-609A-494E-A744-4242A400114D}">
      <dgm:prSet/>
      <dgm:spPr/>
      <dgm:t>
        <a:bodyPr/>
        <a:lstStyle/>
        <a:p>
          <a:endParaRPr lang="en-GB"/>
        </a:p>
      </dgm:t>
    </dgm:pt>
    <dgm:pt modelId="{14AF822F-07CF-4716-8387-3E4056F7C775}" type="sibTrans" cxnId="{BCD2C683-609A-494E-A744-4242A400114D}">
      <dgm:prSet/>
      <dgm:spPr/>
      <dgm:t>
        <a:bodyPr/>
        <a:lstStyle/>
        <a:p>
          <a:endParaRPr lang="en-GB"/>
        </a:p>
      </dgm:t>
    </dgm:pt>
    <dgm:pt modelId="{2879F0AE-453E-4E1C-ACB6-AE1E4A1B150A}">
      <dgm:prSet phldrT="[Text]"/>
      <dgm:spPr/>
      <dgm:t>
        <a:bodyPr/>
        <a:lstStyle/>
        <a:p>
          <a:r>
            <a:rPr lang="en-GB" dirty="0"/>
            <a:t>Why did this happen? What significant factors or theories were at play? </a:t>
          </a:r>
        </a:p>
      </dgm:t>
    </dgm:pt>
    <dgm:pt modelId="{D27B21C4-C0AF-45DD-9D41-9E788DE0C3E3}" type="parTrans" cxnId="{48A665AC-7C8E-455D-B1FE-17BD8C5FDA10}">
      <dgm:prSet/>
      <dgm:spPr/>
      <dgm:t>
        <a:bodyPr/>
        <a:lstStyle/>
        <a:p>
          <a:endParaRPr lang="en-GB"/>
        </a:p>
      </dgm:t>
    </dgm:pt>
    <dgm:pt modelId="{52AED66A-A0BA-4884-9FDB-5231CA8F1071}" type="sibTrans" cxnId="{48A665AC-7C8E-455D-B1FE-17BD8C5FDA10}">
      <dgm:prSet/>
      <dgm:spPr/>
      <dgm:t>
        <a:bodyPr/>
        <a:lstStyle/>
        <a:p>
          <a:endParaRPr lang="en-GB"/>
        </a:p>
      </dgm:t>
    </dgm:pt>
    <dgm:pt modelId="{F5607280-A8EA-41BF-8DE8-429D23891C88}">
      <dgm:prSet phldrT="[Text]"/>
      <dgm:spPr/>
      <dgm:t>
        <a:bodyPr/>
        <a:lstStyle/>
        <a:p>
          <a:r>
            <a:rPr lang="en-GB" dirty="0"/>
            <a:t>How can you change your practice for the future? </a:t>
          </a:r>
        </a:p>
      </dgm:t>
    </dgm:pt>
    <dgm:pt modelId="{0C1F5154-BF36-4AB7-A677-8CAEDAA57DDF}" type="parTrans" cxnId="{97A0B641-A7DC-4752-AEEC-DC3F25288CDB}">
      <dgm:prSet/>
      <dgm:spPr/>
      <dgm:t>
        <a:bodyPr/>
        <a:lstStyle/>
        <a:p>
          <a:endParaRPr lang="en-GB"/>
        </a:p>
      </dgm:t>
    </dgm:pt>
    <dgm:pt modelId="{DD9BAAA8-A9DE-4ED0-8D25-D211A01AC1A3}" type="sibTrans" cxnId="{97A0B641-A7DC-4752-AEEC-DC3F25288CDB}">
      <dgm:prSet/>
      <dgm:spPr/>
      <dgm:t>
        <a:bodyPr/>
        <a:lstStyle/>
        <a:p>
          <a:endParaRPr lang="en-GB"/>
        </a:p>
      </dgm:t>
    </dgm:pt>
    <dgm:pt modelId="{E41CD17C-E6DD-4AC4-93BA-900FA3EBE5F5}">
      <dgm:prSet phldrT="[Text]"/>
      <dgm:spPr/>
      <dgm:t>
        <a:bodyPr/>
        <a:lstStyle/>
        <a:p>
          <a:r>
            <a:rPr lang="en-GB" dirty="0"/>
            <a:t>What did you observe? How did you feel? What do you think about this?</a:t>
          </a:r>
        </a:p>
      </dgm:t>
    </dgm:pt>
    <dgm:pt modelId="{D6A4F404-D4D0-4EAB-A07B-D161E1C52AC3}" type="parTrans" cxnId="{22221EBE-34E4-4555-A1E3-0D03A44D744C}">
      <dgm:prSet/>
      <dgm:spPr/>
      <dgm:t>
        <a:bodyPr/>
        <a:lstStyle/>
        <a:p>
          <a:endParaRPr lang="en-GB"/>
        </a:p>
      </dgm:t>
    </dgm:pt>
    <dgm:pt modelId="{AEFCA7A7-7DC9-4AEF-B6CE-B729456A256F}" type="sibTrans" cxnId="{22221EBE-34E4-4555-A1E3-0D03A44D744C}">
      <dgm:prSet/>
      <dgm:spPr/>
      <dgm:t>
        <a:bodyPr/>
        <a:lstStyle/>
        <a:p>
          <a:endParaRPr lang="en-GB"/>
        </a:p>
      </dgm:t>
    </dgm:pt>
    <dgm:pt modelId="{80FA981C-0A72-41D0-BF9A-A406CB1950F0}" type="pres">
      <dgm:prSet presAssocID="{3ED4CD40-6C35-4847-B207-99D229ADFD53}" presName="vert0" presStyleCnt="0">
        <dgm:presLayoutVars>
          <dgm:dir/>
          <dgm:animOne val="branch"/>
          <dgm:animLvl val="lvl"/>
        </dgm:presLayoutVars>
      </dgm:prSet>
      <dgm:spPr/>
    </dgm:pt>
    <dgm:pt modelId="{9673A2D2-B7E2-47F5-98FA-C673CA8F4FCE}" type="pres">
      <dgm:prSet presAssocID="{8425AE39-255D-4E9F-8FFA-F3DEF4791DF1}" presName="thickLine" presStyleLbl="alignNode1" presStyleIdx="0" presStyleCnt="5"/>
      <dgm:spPr/>
    </dgm:pt>
    <dgm:pt modelId="{AC3C4822-5271-482B-ADA4-9500C78EEB9D}" type="pres">
      <dgm:prSet presAssocID="{8425AE39-255D-4E9F-8FFA-F3DEF4791DF1}" presName="horz1" presStyleCnt="0"/>
      <dgm:spPr/>
    </dgm:pt>
    <dgm:pt modelId="{0788CCBE-538F-40DE-8273-8810EED23714}" type="pres">
      <dgm:prSet presAssocID="{8425AE39-255D-4E9F-8FFA-F3DEF4791DF1}" presName="tx1" presStyleLbl="revTx" presStyleIdx="0" presStyleCnt="5"/>
      <dgm:spPr/>
    </dgm:pt>
    <dgm:pt modelId="{F85F06DE-C157-47E1-A296-7D82C1B860A6}" type="pres">
      <dgm:prSet presAssocID="{8425AE39-255D-4E9F-8FFA-F3DEF4791DF1}" presName="vert1" presStyleCnt="0"/>
      <dgm:spPr/>
    </dgm:pt>
    <dgm:pt modelId="{9A256D76-C979-44CD-9360-002E3F70D567}" type="pres">
      <dgm:prSet presAssocID="{E41CD17C-E6DD-4AC4-93BA-900FA3EBE5F5}" presName="thickLine" presStyleLbl="alignNode1" presStyleIdx="1" presStyleCnt="5"/>
      <dgm:spPr/>
    </dgm:pt>
    <dgm:pt modelId="{15A38EB9-0C79-4540-84A3-715D8A539F57}" type="pres">
      <dgm:prSet presAssocID="{E41CD17C-E6DD-4AC4-93BA-900FA3EBE5F5}" presName="horz1" presStyleCnt="0"/>
      <dgm:spPr/>
    </dgm:pt>
    <dgm:pt modelId="{2923FDC1-4328-4A4C-A5A0-F7D2B2FA6C85}" type="pres">
      <dgm:prSet presAssocID="{E41CD17C-E6DD-4AC4-93BA-900FA3EBE5F5}" presName="tx1" presStyleLbl="revTx" presStyleIdx="1" presStyleCnt="5"/>
      <dgm:spPr/>
    </dgm:pt>
    <dgm:pt modelId="{7C3BCFE6-6FF3-4429-ABDE-E9528516382D}" type="pres">
      <dgm:prSet presAssocID="{E41CD17C-E6DD-4AC4-93BA-900FA3EBE5F5}" presName="vert1" presStyleCnt="0"/>
      <dgm:spPr/>
    </dgm:pt>
    <dgm:pt modelId="{C0A59F76-1154-4618-8257-A72C66B09E16}" type="pres">
      <dgm:prSet presAssocID="{7B2F0E0F-BF97-48FB-B1E3-9FCE6FAA0C7E}" presName="thickLine" presStyleLbl="alignNode1" presStyleIdx="2" presStyleCnt="5"/>
      <dgm:spPr/>
    </dgm:pt>
    <dgm:pt modelId="{976FD978-5323-4115-B52B-986047239987}" type="pres">
      <dgm:prSet presAssocID="{7B2F0E0F-BF97-48FB-B1E3-9FCE6FAA0C7E}" presName="horz1" presStyleCnt="0"/>
      <dgm:spPr/>
    </dgm:pt>
    <dgm:pt modelId="{EFFA1F79-C9BA-42EF-8E22-34630B61BF59}" type="pres">
      <dgm:prSet presAssocID="{7B2F0E0F-BF97-48FB-B1E3-9FCE6FAA0C7E}" presName="tx1" presStyleLbl="revTx" presStyleIdx="2" presStyleCnt="5"/>
      <dgm:spPr/>
    </dgm:pt>
    <dgm:pt modelId="{3B2F98FD-FD63-431F-BB7A-BC52A679DA9F}" type="pres">
      <dgm:prSet presAssocID="{7B2F0E0F-BF97-48FB-B1E3-9FCE6FAA0C7E}" presName="vert1" presStyleCnt="0"/>
      <dgm:spPr/>
    </dgm:pt>
    <dgm:pt modelId="{DFA6FB12-044C-48DB-B523-F9F4AD7FD509}" type="pres">
      <dgm:prSet presAssocID="{2879F0AE-453E-4E1C-ACB6-AE1E4A1B150A}" presName="thickLine" presStyleLbl="alignNode1" presStyleIdx="3" presStyleCnt="5"/>
      <dgm:spPr/>
    </dgm:pt>
    <dgm:pt modelId="{252A57FE-3A83-4EF3-ACA8-E46CEA4BE8B3}" type="pres">
      <dgm:prSet presAssocID="{2879F0AE-453E-4E1C-ACB6-AE1E4A1B150A}" presName="horz1" presStyleCnt="0"/>
      <dgm:spPr/>
    </dgm:pt>
    <dgm:pt modelId="{57AEE0C7-8F96-4AAE-863C-ECEDA6C108B0}" type="pres">
      <dgm:prSet presAssocID="{2879F0AE-453E-4E1C-ACB6-AE1E4A1B150A}" presName="tx1" presStyleLbl="revTx" presStyleIdx="3" presStyleCnt="5"/>
      <dgm:spPr/>
    </dgm:pt>
    <dgm:pt modelId="{8B67B0FC-F948-48D5-949F-4E82DA415468}" type="pres">
      <dgm:prSet presAssocID="{2879F0AE-453E-4E1C-ACB6-AE1E4A1B150A}" presName="vert1" presStyleCnt="0"/>
      <dgm:spPr/>
    </dgm:pt>
    <dgm:pt modelId="{CD41B1B5-ABB9-4D31-A415-0ED5187D0BEE}" type="pres">
      <dgm:prSet presAssocID="{F5607280-A8EA-41BF-8DE8-429D23891C88}" presName="thickLine" presStyleLbl="alignNode1" presStyleIdx="4" presStyleCnt="5"/>
      <dgm:spPr/>
    </dgm:pt>
    <dgm:pt modelId="{3C31244C-DD4F-4709-9FF5-6B367E3869F9}" type="pres">
      <dgm:prSet presAssocID="{F5607280-A8EA-41BF-8DE8-429D23891C88}" presName="horz1" presStyleCnt="0"/>
      <dgm:spPr/>
    </dgm:pt>
    <dgm:pt modelId="{A28C1491-B261-4C20-AE03-BE030D85B274}" type="pres">
      <dgm:prSet presAssocID="{F5607280-A8EA-41BF-8DE8-429D23891C88}" presName="tx1" presStyleLbl="revTx" presStyleIdx="4" presStyleCnt="5"/>
      <dgm:spPr/>
    </dgm:pt>
    <dgm:pt modelId="{13435543-0BE4-4B80-8EFD-CD071FB542E6}" type="pres">
      <dgm:prSet presAssocID="{F5607280-A8EA-41BF-8DE8-429D23891C88}" presName="vert1" presStyleCnt="0"/>
      <dgm:spPr/>
    </dgm:pt>
  </dgm:ptLst>
  <dgm:cxnLst>
    <dgm:cxn modelId="{18AE532C-FDFD-41D0-8F73-66132B3E685C}" type="presOf" srcId="{8425AE39-255D-4E9F-8FFA-F3DEF4791DF1}" destId="{0788CCBE-538F-40DE-8273-8810EED23714}" srcOrd="0" destOrd="0" presId="urn:microsoft.com/office/officeart/2008/layout/LinedList"/>
    <dgm:cxn modelId="{97A0B641-A7DC-4752-AEEC-DC3F25288CDB}" srcId="{3ED4CD40-6C35-4847-B207-99D229ADFD53}" destId="{F5607280-A8EA-41BF-8DE8-429D23891C88}" srcOrd="4" destOrd="0" parTransId="{0C1F5154-BF36-4AB7-A677-8CAEDAA57DDF}" sibTransId="{DD9BAAA8-A9DE-4ED0-8D25-D211A01AC1A3}"/>
    <dgm:cxn modelId="{D5C7B866-9BF2-477C-B398-24DD6933BDD7}" type="presOf" srcId="{3ED4CD40-6C35-4847-B207-99D229ADFD53}" destId="{80FA981C-0A72-41D0-BF9A-A406CB1950F0}" srcOrd="0" destOrd="0" presId="urn:microsoft.com/office/officeart/2008/layout/LinedList"/>
    <dgm:cxn modelId="{5F0A4656-7372-4AC6-AF2F-CC6344569B50}" type="presOf" srcId="{F5607280-A8EA-41BF-8DE8-429D23891C88}" destId="{A28C1491-B261-4C20-AE03-BE030D85B274}" srcOrd="0" destOrd="0" presId="urn:microsoft.com/office/officeart/2008/layout/LinedList"/>
    <dgm:cxn modelId="{BCD2C683-609A-494E-A744-4242A400114D}" srcId="{3ED4CD40-6C35-4847-B207-99D229ADFD53}" destId="{7B2F0E0F-BF97-48FB-B1E3-9FCE6FAA0C7E}" srcOrd="2" destOrd="0" parTransId="{0D8168EE-83C2-40A3-ADCD-AB2BBF5EA96D}" sibTransId="{14AF822F-07CF-4716-8387-3E4056F7C775}"/>
    <dgm:cxn modelId="{DD73C3A8-2CDA-4CEC-9D0C-FB28780F2AE7}" type="presOf" srcId="{2879F0AE-453E-4E1C-ACB6-AE1E4A1B150A}" destId="{57AEE0C7-8F96-4AAE-863C-ECEDA6C108B0}" srcOrd="0" destOrd="0" presId="urn:microsoft.com/office/officeart/2008/layout/LinedList"/>
    <dgm:cxn modelId="{48A665AC-7C8E-455D-B1FE-17BD8C5FDA10}" srcId="{3ED4CD40-6C35-4847-B207-99D229ADFD53}" destId="{2879F0AE-453E-4E1C-ACB6-AE1E4A1B150A}" srcOrd="3" destOrd="0" parTransId="{D27B21C4-C0AF-45DD-9D41-9E788DE0C3E3}" sibTransId="{52AED66A-A0BA-4884-9FDB-5231CA8F1071}"/>
    <dgm:cxn modelId="{02F7F9B3-DCC9-4067-94B0-A68CF22F0A1B}" type="presOf" srcId="{E41CD17C-E6DD-4AC4-93BA-900FA3EBE5F5}" destId="{2923FDC1-4328-4A4C-A5A0-F7D2B2FA6C85}" srcOrd="0" destOrd="0" presId="urn:microsoft.com/office/officeart/2008/layout/LinedList"/>
    <dgm:cxn modelId="{59C80BB9-6A6E-4815-A4FE-A679D674B0C4}" srcId="{3ED4CD40-6C35-4847-B207-99D229ADFD53}" destId="{8425AE39-255D-4E9F-8FFA-F3DEF4791DF1}" srcOrd="0" destOrd="0" parTransId="{FC97FE8C-E003-416D-BD74-7284683BA3EA}" sibTransId="{4E2BB6C4-4CEC-408F-B922-A20EDB9E8524}"/>
    <dgm:cxn modelId="{22221EBE-34E4-4555-A1E3-0D03A44D744C}" srcId="{3ED4CD40-6C35-4847-B207-99D229ADFD53}" destId="{E41CD17C-E6DD-4AC4-93BA-900FA3EBE5F5}" srcOrd="1" destOrd="0" parTransId="{D6A4F404-D4D0-4EAB-A07B-D161E1C52AC3}" sibTransId="{AEFCA7A7-7DC9-4AEF-B6CE-B729456A256F}"/>
    <dgm:cxn modelId="{BA69D5D5-D0B2-4D3F-8D9D-8147B6DD30DC}" type="presOf" srcId="{7B2F0E0F-BF97-48FB-B1E3-9FCE6FAA0C7E}" destId="{EFFA1F79-C9BA-42EF-8E22-34630B61BF59}" srcOrd="0" destOrd="0" presId="urn:microsoft.com/office/officeart/2008/layout/LinedList"/>
    <dgm:cxn modelId="{341CAC8B-C920-4CDA-A880-2EAE87870E64}" type="presParOf" srcId="{80FA981C-0A72-41D0-BF9A-A406CB1950F0}" destId="{9673A2D2-B7E2-47F5-98FA-C673CA8F4FCE}" srcOrd="0" destOrd="0" presId="urn:microsoft.com/office/officeart/2008/layout/LinedList"/>
    <dgm:cxn modelId="{B5A06143-6FAA-4D1E-AA78-4DD79411C172}" type="presParOf" srcId="{80FA981C-0A72-41D0-BF9A-A406CB1950F0}" destId="{AC3C4822-5271-482B-ADA4-9500C78EEB9D}" srcOrd="1" destOrd="0" presId="urn:microsoft.com/office/officeart/2008/layout/LinedList"/>
    <dgm:cxn modelId="{A6B8CD64-A218-42A8-9D17-EDF867D36756}" type="presParOf" srcId="{AC3C4822-5271-482B-ADA4-9500C78EEB9D}" destId="{0788CCBE-538F-40DE-8273-8810EED23714}" srcOrd="0" destOrd="0" presId="urn:microsoft.com/office/officeart/2008/layout/LinedList"/>
    <dgm:cxn modelId="{F23096A2-B48A-4A29-936F-AF79DA3F5718}" type="presParOf" srcId="{AC3C4822-5271-482B-ADA4-9500C78EEB9D}" destId="{F85F06DE-C157-47E1-A296-7D82C1B860A6}" srcOrd="1" destOrd="0" presId="urn:microsoft.com/office/officeart/2008/layout/LinedList"/>
    <dgm:cxn modelId="{BB18F09D-2C72-4B33-8A20-2AE5B5737A6B}" type="presParOf" srcId="{80FA981C-0A72-41D0-BF9A-A406CB1950F0}" destId="{9A256D76-C979-44CD-9360-002E3F70D567}" srcOrd="2" destOrd="0" presId="urn:microsoft.com/office/officeart/2008/layout/LinedList"/>
    <dgm:cxn modelId="{47717D21-E96D-403E-ABA1-E56B44109439}" type="presParOf" srcId="{80FA981C-0A72-41D0-BF9A-A406CB1950F0}" destId="{15A38EB9-0C79-4540-84A3-715D8A539F57}" srcOrd="3" destOrd="0" presId="urn:microsoft.com/office/officeart/2008/layout/LinedList"/>
    <dgm:cxn modelId="{0540F168-0904-4BA1-808D-37286ECB3908}" type="presParOf" srcId="{15A38EB9-0C79-4540-84A3-715D8A539F57}" destId="{2923FDC1-4328-4A4C-A5A0-F7D2B2FA6C85}" srcOrd="0" destOrd="0" presId="urn:microsoft.com/office/officeart/2008/layout/LinedList"/>
    <dgm:cxn modelId="{6A18C475-F959-4239-A007-862C03CA368A}" type="presParOf" srcId="{15A38EB9-0C79-4540-84A3-715D8A539F57}" destId="{7C3BCFE6-6FF3-4429-ABDE-E9528516382D}" srcOrd="1" destOrd="0" presId="urn:microsoft.com/office/officeart/2008/layout/LinedList"/>
    <dgm:cxn modelId="{ECFF7F67-3BF3-4476-BAA4-229718006458}" type="presParOf" srcId="{80FA981C-0A72-41D0-BF9A-A406CB1950F0}" destId="{C0A59F76-1154-4618-8257-A72C66B09E16}" srcOrd="4" destOrd="0" presId="urn:microsoft.com/office/officeart/2008/layout/LinedList"/>
    <dgm:cxn modelId="{02DF9371-C7D8-4504-891E-8DE80BBC2D42}" type="presParOf" srcId="{80FA981C-0A72-41D0-BF9A-A406CB1950F0}" destId="{976FD978-5323-4115-B52B-986047239987}" srcOrd="5" destOrd="0" presId="urn:microsoft.com/office/officeart/2008/layout/LinedList"/>
    <dgm:cxn modelId="{C5845079-5E46-4768-AA16-9579DE7CD740}" type="presParOf" srcId="{976FD978-5323-4115-B52B-986047239987}" destId="{EFFA1F79-C9BA-42EF-8E22-34630B61BF59}" srcOrd="0" destOrd="0" presId="urn:microsoft.com/office/officeart/2008/layout/LinedList"/>
    <dgm:cxn modelId="{7F1E2C1A-B448-4AA4-A0CD-7E2CF907689C}" type="presParOf" srcId="{976FD978-5323-4115-B52B-986047239987}" destId="{3B2F98FD-FD63-431F-BB7A-BC52A679DA9F}" srcOrd="1" destOrd="0" presId="urn:microsoft.com/office/officeart/2008/layout/LinedList"/>
    <dgm:cxn modelId="{EB8B4B26-5618-480C-811C-DB02484E0DB3}" type="presParOf" srcId="{80FA981C-0A72-41D0-BF9A-A406CB1950F0}" destId="{DFA6FB12-044C-48DB-B523-F9F4AD7FD509}" srcOrd="6" destOrd="0" presId="urn:microsoft.com/office/officeart/2008/layout/LinedList"/>
    <dgm:cxn modelId="{9C2808A5-A552-400E-AAB6-7E87E79745DB}" type="presParOf" srcId="{80FA981C-0A72-41D0-BF9A-A406CB1950F0}" destId="{252A57FE-3A83-4EF3-ACA8-E46CEA4BE8B3}" srcOrd="7" destOrd="0" presId="urn:microsoft.com/office/officeart/2008/layout/LinedList"/>
    <dgm:cxn modelId="{C7A8FD22-6BAD-4524-B7D3-BA971F71D0DC}" type="presParOf" srcId="{252A57FE-3A83-4EF3-ACA8-E46CEA4BE8B3}" destId="{57AEE0C7-8F96-4AAE-863C-ECEDA6C108B0}" srcOrd="0" destOrd="0" presId="urn:microsoft.com/office/officeart/2008/layout/LinedList"/>
    <dgm:cxn modelId="{60DA760D-74AC-47DB-A929-B025831A6588}" type="presParOf" srcId="{252A57FE-3A83-4EF3-ACA8-E46CEA4BE8B3}" destId="{8B67B0FC-F948-48D5-949F-4E82DA415468}" srcOrd="1" destOrd="0" presId="urn:microsoft.com/office/officeart/2008/layout/LinedList"/>
    <dgm:cxn modelId="{77311162-FB55-4764-8A8F-C22DBA08FE1E}" type="presParOf" srcId="{80FA981C-0A72-41D0-BF9A-A406CB1950F0}" destId="{CD41B1B5-ABB9-4D31-A415-0ED5187D0BEE}" srcOrd="8" destOrd="0" presId="urn:microsoft.com/office/officeart/2008/layout/LinedList"/>
    <dgm:cxn modelId="{5CA29E9A-72D9-408F-BCB1-8928CE47AED8}" type="presParOf" srcId="{80FA981C-0A72-41D0-BF9A-A406CB1950F0}" destId="{3C31244C-DD4F-4709-9FF5-6B367E3869F9}" srcOrd="9" destOrd="0" presId="urn:microsoft.com/office/officeart/2008/layout/LinedList"/>
    <dgm:cxn modelId="{D9BCBFE1-BE20-4F48-BCDB-856EF2CD805A}" type="presParOf" srcId="{3C31244C-DD4F-4709-9FF5-6B367E3869F9}" destId="{A28C1491-B261-4C20-AE03-BE030D85B274}" srcOrd="0" destOrd="0" presId="urn:microsoft.com/office/officeart/2008/layout/LinedList"/>
    <dgm:cxn modelId="{C76CDF5F-2AD6-427E-84F7-B22D856404F6}" type="presParOf" srcId="{3C31244C-DD4F-4709-9FF5-6B367E3869F9}" destId="{13435543-0BE4-4B80-8EFD-CD071FB542E6}"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D2D1B4-65D0-468E-8D29-1A1E840D464E}"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n-GB"/>
        </a:p>
      </dgm:t>
    </dgm:pt>
    <dgm:pt modelId="{9F0E2BD2-18E2-490D-8FF5-82943CB62764}">
      <dgm:prSet phldrT="[Text]"/>
      <dgm:spPr/>
      <dgm:t>
        <a:bodyPr/>
        <a:lstStyle/>
        <a:p>
          <a:r>
            <a:rPr lang="en-GB" dirty="0"/>
            <a:t>Self Selection</a:t>
          </a:r>
        </a:p>
      </dgm:t>
    </dgm:pt>
    <dgm:pt modelId="{915B2357-26B0-43B2-BB8C-F4C37336E66F}" type="parTrans" cxnId="{31348624-5BB2-4346-8E4A-09BE98425367}">
      <dgm:prSet/>
      <dgm:spPr/>
      <dgm:t>
        <a:bodyPr/>
        <a:lstStyle/>
        <a:p>
          <a:endParaRPr lang="en-GB"/>
        </a:p>
      </dgm:t>
    </dgm:pt>
    <dgm:pt modelId="{8DBD556B-DA68-4E99-9F94-F4AE826C32AF}" type="sibTrans" cxnId="{31348624-5BB2-4346-8E4A-09BE98425367}">
      <dgm:prSet/>
      <dgm:spPr/>
      <dgm:t>
        <a:bodyPr/>
        <a:lstStyle/>
        <a:p>
          <a:endParaRPr lang="en-GB"/>
        </a:p>
      </dgm:t>
    </dgm:pt>
    <dgm:pt modelId="{869A0264-38B4-4A52-AD07-78DAAAC6B338}">
      <dgm:prSet phldrT="[Text]"/>
      <dgm:spPr/>
      <dgm:t>
        <a:bodyPr/>
        <a:lstStyle/>
        <a:p>
          <a:r>
            <a:rPr lang="en-GB" dirty="0"/>
            <a:t>Paired Selection</a:t>
          </a:r>
        </a:p>
      </dgm:t>
    </dgm:pt>
    <dgm:pt modelId="{D8F87816-11F9-463C-AD29-784F6B6A4D2E}" type="parTrans" cxnId="{E163D213-781A-4AAF-AF03-D5EFD468B69A}">
      <dgm:prSet/>
      <dgm:spPr/>
      <dgm:t>
        <a:bodyPr/>
        <a:lstStyle/>
        <a:p>
          <a:endParaRPr lang="en-GB"/>
        </a:p>
      </dgm:t>
    </dgm:pt>
    <dgm:pt modelId="{5848BA8D-B5D6-4255-948B-23BF45BC34DA}" type="sibTrans" cxnId="{E163D213-781A-4AAF-AF03-D5EFD468B69A}">
      <dgm:prSet/>
      <dgm:spPr/>
      <dgm:t>
        <a:bodyPr/>
        <a:lstStyle/>
        <a:p>
          <a:endParaRPr lang="en-GB"/>
        </a:p>
      </dgm:t>
    </dgm:pt>
    <dgm:pt modelId="{4B1B5F2F-3C77-4548-9AF5-1EFCD5652C18}">
      <dgm:prSet phldrT="[Text]"/>
      <dgm:spPr/>
      <dgm:t>
        <a:bodyPr/>
        <a:lstStyle/>
        <a:p>
          <a:r>
            <a:rPr lang="en-GB" dirty="0"/>
            <a:t>Random</a:t>
          </a:r>
        </a:p>
      </dgm:t>
    </dgm:pt>
    <dgm:pt modelId="{15B7C49B-E125-4E8B-978D-24C34105FEDD}" type="parTrans" cxnId="{6173D90A-49AE-49FD-9883-A36DDC0C8ABA}">
      <dgm:prSet/>
      <dgm:spPr/>
      <dgm:t>
        <a:bodyPr/>
        <a:lstStyle/>
        <a:p>
          <a:endParaRPr lang="en-GB"/>
        </a:p>
      </dgm:t>
    </dgm:pt>
    <dgm:pt modelId="{4B710FA9-4C0E-4221-82F4-C0E359A336A4}" type="sibTrans" cxnId="{6173D90A-49AE-49FD-9883-A36DDC0C8ABA}">
      <dgm:prSet/>
      <dgm:spPr/>
      <dgm:t>
        <a:bodyPr/>
        <a:lstStyle/>
        <a:p>
          <a:endParaRPr lang="en-GB"/>
        </a:p>
      </dgm:t>
    </dgm:pt>
    <dgm:pt modelId="{7EED4A49-B45A-413D-A2BA-12BF6070B815}">
      <dgm:prSet phldrT="[Text]"/>
      <dgm:spPr/>
      <dgm:t>
        <a:bodyPr/>
        <a:lstStyle/>
        <a:p>
          <a:r>
            <a:rPr lang="en-GB" dirty="0"/>
            <a:t>Interest Basis</a:t>
          </a:r>
        </a:p>
      </dgm:t>
    </dgm:pt>
    <dgm:pt modelId="{A0F66F1F-02B1-4BC9-BEFE-C50320632AD8}" type="parTrans" cxnId="{223DF7EA-C295-4E29-83E1-0532A926C07E}">
      <dgm:prSet/>
      <dgm:spPr/>
      <dgm:t>
        <a:bodyPr/>
        <a:lstStyle/>
        <a:p>
          <a:endParaRPr lang="en-GB"/>
        </a:p>
      </dgm:t>
    </dgm:pt>
    <dgm:pt modelId="{F6CDFEE0-FEA7-447F-89FA-7F519542786A}" type="sibTrans" cxnId="{223DF7EA-C295-4E29-83E1-0532A926C07E}">
      <dgm:prSet/>
      <dgm:spPr/>
      <dgm:t>
        <a:bodyPr/>
        <a:lstStyle/>
        <a:p>
          <a:endParaRPr lang="en-GB"/>
        </a:p>
      </dgm:t>
    </dgm:pt>
    <dgm:pt modelId="{AA88DCBE-34B7-4FF8-9233-8D2E11E0EACD}">
      <dgm:prSet phldrT="[Text]"/>
      <dgm:spPr/>
      <dgm:t>
        <a:bodyPr/>
        <a:lstStyle/>
        <a:p>
          <a:r>
            <a:rPr lang="en-GB" dirty="0"/>
            <a:t>Representative</a:t>
          </a:r>
        </a:p>
      </dgm:t>
    </dgm:pt>
    <dgm:pt modelId="{F3153876-A441-4CBB-9EAD-D1FB63FC61AC}" type="parTrans" cxnId="{8B9BCE0C-8F00-4729-AAF1-6827A1C8D024}">
      <dgm:prSet/>
      <dgm:spPr/>
      <dgm:t>
        <a:bodyPr/>
        <a:lstStyle/>
        <a:p>
          <a:endParaRPr lang="en-GB"/>
        </a:p>
      </dgm:t>
    </dgm:pt>
    <dgm:pt modelId="{DC43C704-631A-48C6-A18C-10B6E5E60A25}" type="sibTrans" cxnId="{8B9BCE0C-8F00-4729-AAF1-6827A1C8D024}">
      <dgm:prSet/>
      <dgm:spPr/>
      <dgm:t>
        <a:bodyPr/>
        <a:lstStyle/>
        <a:p>
          <a:endParaRPr lang="en-GB"/>
        </a:p>
      </dgm:t>
    </dgm:pt>
    <dgm:pt modelId="{35814C22-4FCC-4268-8DF5-12668DD2A0D2}">
      <dgm:prSet phldrT="[Text]"/>
      <dgm:spPr/>
      <dgm:t>
        <a:bodyPr/>
        <a:lstStyle/>
        <a:p>
          <a:r>
            <a:rPr lang="en-GB" dirty="0"/>
            <a:t>Prevent Isolation</a:t>
          </a:r>
        </a:p>
      </dgm:t>
    </dgm:pt>
    <dgm:pt modelId="{7A268057-3235-47B4-9408-6DC20E5F360F}" type="parTrans" cxnId="{C53EA6E1-C847-489B-9163-E2103571C3E1}">
      <dgm:prSet/>
      <dgm:spPr/>
      <dgm:t>
        <a:bodyPr/>
        <a:lstStyle/>
        <a:p>
          <a:endParaRPr lang="en-GB"/>
        </a:p>
      </dgm:t>
    </dgm:pt>
    <dgm:pt modelId="{46878DDD-2ACD-4F65-BB78-9A07BFB8B55A}" type="sibTrans" cxnId="{C53EA6E1-C847-489B-9163-E2103571C3E1}">
      <dgm:prSet/>
      <dgm:spPr/>
      <dgm:t>
        <a:bodyPr/>
        <a:lstStyle/>
        <a:p>
          <a:endParaRPr lang="en-GB"/>
        </a:p>
      </dgm:t>
    </dgm:pt>
    <dgm:pt modelId="{2838189D-8928-4A87-94BD-38C91C5BC3E6}" type="pres">
      <dgm:prSet presAssocID="{FDD2D1B4-65D0-468E-8D29-1A1E840D464E}" presName="diagram" presStyleCnt="0">
        <dgm:presLayoutVars>
          <dgm:dir/>
          <dgm:resizeHandles val="exact"/>
        </dgm:presLayoutVars>
      </dgm:prSet>
      <dgm:spPr/>
    </dgm:pt>
    <dgm:pt modelId="{60CC21BC-C45E-440F-A4D7-27C61E3BBB91}" type="pres">
      <dgm:prSet presAssocID="{9F0E2BD2-18E2-490D-8FF5-82943CB62764}" presName="node" presStyleLbl="node1" presStyleIdx="0" presStyleCnt="6">
        <dgm:presLayoutVars>
          <dgm:bulletEnabled val="1"/>
        </dgm:presLayoutVars>
      </dgm:prSet>
      <dgm:spPr/>
    </dgm:pt>
    <dgm:pt modelId="{D66C62DC-51B5-45EF-A5F4-2800E29B49FD}" type="pres">
      <dgm:prSet presAssocID="{8DBD556B-DA68-4E99-9F94-F4AE826C32AF}" presName="sibTrans" presStyleCnt="0"/>
      <dgm:spPr/>
    </dgm:pt>
    <dgm:pt modelId="{919D35AF-2E90-4B53-9840-46E31FD3087A}" type="pres">
      <dgm:prSet presAssocID="{869A0264-38B4-4A52-AD07-78DAAAC6B338}" presName="node" presStyleLbl="node1" presStyleIdx="1" presStyleCnt="6">
        <dgm:presLayoutVars>
          <dgm:bulletEnabled val="1"/>
        </dgm:presLayoutVars>
      </dgm:prSet>
      <dgm:spPr/>
    </dgm:pt>
    <dgm:pt modelId="{6328AC17-51A0-4660-B73F-AA6FA8B8F81A}" type="pres">
      <dgm:prSet presAssocID="{5848BA8D-B5D6-4255-948B-23BF45BC34DA}" presName="sibTrans" presStyleCnt="0"/>
      <dgm:spPr/>
    </dgm:pt>
    <dgm:pt modelId="{D9FE1946-75C1-47E6-9DEF-1AC106B1C6FD}" type="pres">
      <dgm:prSet presAssocID="{4B1B5F2F-3C77-4548-9AF5-1EFCD5652C18}" presName="node" presStyleLbl="node1" presStyleIdx="2" presStyleCnt="6">
        <dgm:presLayoutVars>
          <dgm:bulletEnabled val="1"/>
        </dgm:presLayoutVars>
      </dgm:prSet>
      <dgm:spPr/>
    </dgm:pt>
    <dgm:pt modelId="{83B2384E-2CDD-470B-BE34-193A77C62821}" type="pres">
      <dgm:prSet presAssocID="{4B710FA9-4C0E-4221-82F4-C0E359A336A4}" presName="sibTrans" presStyleCnt="0"/>
      <dgm:spPr/>
    </dgm:pt>
    <dgm:pt modelId="{999DF174-1F6F-4E79-9425-FA9875CBA7BF}" type="pres">
      <dgm:prSet presAssocID="{7EED4A49-B45A-413D-A2BA-12BF6070B815}" presName="node" presStyleLbl="node1" presStyleIdx="3" presStyleCnt="6">
        <dgm:presLayoutVars>
          <dgm:bulletEnabled val="1"/>
        </dgm:presLayoutVars>
      </dgm:prSet>
      <dgm:spPr/>
    </dgm:pt>
    <dgm:pt modelId="{962F4460-1223-42A1-B8A2-03369CE46C93}" type="pres">
      <dgm:prSet presAssocID="{F6CDFEE0-FEA7-447F-89FA-7F519542786A}" presName="sibTrans" presStyleCnt="0"/>
      <dgm:spPr/>
    </dgm:pt>
    <dgm:pt modelId="{D03430F0-ABD0-45C8-B927-C11322B6301C}" type="pres">
      <dgm:prSet presAssocID="{AA88DCBE-34B7-4FF8-9233-8D2E11E0EACD}" presName="node" presStyleLbl="node1" presStyleIdx="4" presStyleCnt="6">
        <dgm:presLayoutVars>
          <dgm:bulletEnabled val="1"/>
        </dgm:presLayoutVars>
      </dgm:prSet>
      <dgm:spPr/>
    </dgm:pt>
    <dgm:pt modelId="{33EE5FA7-1D7B-45EA-99FA-0072FE21A451}" type="pres">
      <dgm:prSet presAssocID="{DC43C704-631A-48C6-A18C-10B6E5E60A25}" presName="sibTrans" presStyleCnt="0"/>
      <dgm:spPr/>
    </dgm:pt>
    <dgm:pt modelId="{7F301029-18EB-42E4-AD38-D3055A3FFB63}" type="pres">
      <dgm:prSet presAssocID="{35814C22-4FCC-4268-8DF5-12668DD2A0D2}" presName="node" presStyleLbl="node1" presStyleIdx="5" presStyleCnt="6">
        <dgm:presLayoutVars>
          <dgm:bulletEnabled val="1"/>
        </dgm:presLayoutVars>
      </dgm:prSet>
      <dgm:spPr/>
    </dgm:pt>
  </dgm:ptLst>
  <dgm:cxnLst>
    <dgm:cxn modelId="{6173D90A-49AE-49FD-9883-A36DDC0C8ABA}" srcId="{FDD2D1B4-65D0-468E-8D29-1A1E840D464E}" destId="{4B1B5F2F-3C77-4548-9AF5-1EFCD5652C18}" srcOrd="2" destOrd="0" parTransId="{15B7C49B-E125-4E8B-978D-24C34105FEDD}" sibTransId="{4B710FA9-4C0E-4221-82F4-C0E359A336A4}"/>
    <dgm:cxn modelId="{8B9BCE0C-8F00-4729-AAF1-6827A1C8D024}" srcId="{FDD2D1B4-65D0-468E-8D29-1A1E840D464E}" destId="{AA88DCBE-34B7-4FF8-9233-8D2E11E0EACD}" srcOrd="4" destOrd="0" parTransId="{F3153876-A441-4CBB-9EAD-D1FB63FC61AC}" sibTransId="{DC43C704-631A-48C6-A18C-10B6E5E60A25}"/>
    <dgm:cxn modelId="{E163D213-781A-4AAF-AF03-D5EFD468B69A}" srcId="{FDD2D1B4-65D0-468E-8D29-1A1E840D464E}" destId="{869A0264-38B4-4A52-AD07-78DAAAC6B338}" srcOrd="1" destOrd="0" parTransId="{D8F87816-11F9-463C-AD29-784F6B6A4D2E}" sibTransId="{5848BA8D-B5D6-4255-948B-23BF45BC34DA}"/>
    <dgm:cxn modelId="{31348624-5BB2-4346-8E4A-09BE98425367}" srcId="{FDD2D1B4-65D0-468E-8D29-1A1E840D464E}" destId="{9F0E2BD2-18E2-490D-8FF5-82943CB62764}" srcOrd="0" destOrd="0" parTransId="{915B2357-26B0-43B2-BB8C-F4C37336E66F}" sibTransId="{8DBD556B-DA68-4E99-9F94-F4AE826C32AF}"/>
    <dgm:cxn modelId="{FB27FE33-D24C-4693-B621-B46912E37BBB}" type="presOf" srcId="{FDD2D1B4-65D0-468E-8D29-1A1E840D464E}" destId="{2838189D-8928-4A87-94BD-38C91C5BC3E6}" srcOrd="0" destOrd="0" presId="urn:microsoft.com/office/officeart/2005/8/layout/default"/>
    <dgm:cxn modelId="{3F63753B-F749-4ED7-8934-11E39756CA65}" type="presOf" srcId="{AA88DCBE-34B7-4FF8-9233-8D2E11E0EACD}" destId="{D03430F0-ABD0-45C8-B927-C11322B6301C}" srcOrd="0" destOrd="0" presId="urn:microsoft.com/office/officeart/2005/8/layout/default"/>
    <dgm:cxn modelId="{348FA75E-B192-4E12-AA9A-3A56DFB64943}" type="presOf" srcId="{4B1B5F2F-3C77-4548-9AF5-1EFCD5652C18}" destId="{D9FE1946-75C1-47E6-9DEF-1AC106B1C6FD}" srcOrd="0" destOrd="0" presId="urn:microsoft.com/office/officeart/2005/8/layout/default"/>
    <dgm:cxn modelId="{20C42C71-3681-4B93-8114-DD31B15142CD}" type="presOf" srcId="{7EED4A49-B45A-413D-A2BA-12BF6070B815}" destId="{999DF174-1F6F-4E79-9425-FA9875CBA7BF}" srcOrd="0" destOrd="0" presId="urn:microsoft.com/office/officeart/2005/8/layout/default"/>
    <dgm:cxn modelId="{FD7BDFA4-F613-4FD5-A60B-DD58F3AE38FC}" type="presOf" srcId="{9F0E2BD2-18E2-490D-8FF5-82943CB62764}" destId="{60CC21BC-C45E-440F-A4D7-27C61E3BBB91}" srcOrd="0" destOrd="0" presId="urn:microsoft.com/office/officeart/2005/8/layout/default"/>
    <dgm:cxn modelId="{7A6597B6-F848-4019-895E-CB70D2676E31}" type="presOf" srcId="{35814C22-4FCC-4268-8DF5-12668DD2A0D2}" destId="{7F301029-18EB-42E4-AD38-D3055A3FFB63}" srcOrd="0" destOrd="0" presId="urn:microsoft.com/office/officeart/2005/8/layout/default"/>
    <dgm:cxn modelId="{4E4974C4-8957-4299-85DE-6FA497A0E772}" type="presOf" srcId="{869A0264-38B4-4A52-AD07-78DAAAC6B338}" destId="{919D35AF-2E90-4B53-9840-46E31FD3087A}" srcOrd="0" destOrd="0" presId="urn:microsoft.com/office/officeart/2005/8/layout/default"/>
    <dgm:cxn modelId="{C53EA6E1-C847-489B-9163-E2103571C3E1}" srcId="{FDD2D1B4-65D0-468E-8D29-1A1E840D464E}" destId="{35814C22-4FCC-4268-8DF5-12668DD2A0D2}" srcOrd="5" destOrd="0" parTransId="{7A268057-3235-47B4-9408-6DC20E5F360F}" sibTransId="{46878DDD-2ACD-4F65-BB78-9A07BFB8B55A}"/>
    <dgm:cxn modelId="{223DF7EA-C295-4E29-83E1-0532A926C07E}" srcId="{FDD2D1B4-65D0-468E-8D29-1A1E840D464E}" destId="{7EED4A49-B45A-413D-A2BA-12BF6070B815}" srcOrd="3" destOrd="0" parTransId="{A0F66F1F-02B1-4BC9-BEFE-C50320632AD8}" sibTransId="{F6CDFEE0-FEA7-447F-89FA-7F519542786A}"/>
    <dgm:cxn modelId="{A06DCCBC-7103-424C-A968-BE510E90CBBF}" type="presParOf" srcId="{2838189D-8928-4A87-94BD-38C91C5BC3E6}" destId="{60CC21BC-C45E-440F-A4D7-27C61E3BBB91}" srcOrd="0" destOrd="0" presId="urn:microsoft.com/office/officeart/2005/8/layout/default"/>
    <dgm:cxn modelId="{AA8C86CD-EB05-441E-A836-8BCB66379AE3}" type="presParOf" srcId="{2838189D-8928-4A87-94BD-38C91C5BC3E6}" destId="{D66C62DC-51B5-45EF-A5F4-2800E29B49FD}" srcOrd="1" destOrd="0" presId="urn:microsoft.com/office/officeart/2005/8/layout/default"/>
    <dgm:cxn modelId="{F073C964-B3A0-4D52-88DE-578A686AB04A}" type="presParOf" srcId="{2838189D-8928-4A87-94BD-38C91C5BC3E6}" destId="{919D35AF-2E90-4B53-9840-46E31FD3087A}" srcOrd="2" destOrd="0" presId="urn:microsoft.com/office/officeart/2005/8/layout/default"/>
    <dgm:cxn modelId="{C3090D08-4139-4F2B-B14C-3D25D5AA28D7}" type="presParOf" srcId="{2838189D-8928-4A87-94BD-38C91C5BC3E6}" destId="{6328AC17-51A0-4660-B73F-AA6FA8B8F81A}" srcOrd="3" destOrd="0" presId="urn:microsoft.com/office/officeart/2005/8/layout/default"/>
    <dgm:cxn modelId="{BCD149AE-7490-4AC8-A816-E0E8FE5A6251}" type="presParOf" srcId="{2838189D-8928-4A87-94BD-38C91C5BC3E6}" destId="{D9FE1946-75C1-47E6-9DEF-1AC106B1C6FD}" srcOrd="4" destOrd="0" presId="urn:microsoft.com/office/officeart/2005/8/layout/default"/>
    <dgm:cxn modelId="{9BE0E7DF-29CB-461A-88A0-B433A494A25B}" type="presParOf" srcId="{2838189D-8928-4A87-94BD-38C91C5BC3E6}" destId="{83B2384E-2CDD-470B-BE34-193A77C62821}" srcOrd="5" destOrd="0" presId="urn:microsoft.com/office/officeart/2005/8/layout/default"/>
    <dgm:cxn modelId="{FE889BA9-892C-436A-B093-62D891368B80}" type="presParOf" srcId="{2838189D-8928-4A87-94BD-38C91C5BC3E6}" destId="{999DF174-1F6F-4E79-9425-FA9875CBA7BF}" srcOrd="6" destOrd="0" presId="urn:microsoft.com/office/officeart/2005/8/layout/default"/>
    <dgm:cxn modelId="{D60E38B1-EAE4-4ADA-9BF8-C7AB7D53AF03}" type="presParOf" srcId="{2838189D-8928-4A87-94BD-38C91C5BC3E6}" destId="{962F4460-1223-42A1-B8A2-03369CE46C93}" srcOrd="7" destOrd="0" presId="urn:microsoft.com/office/officeart/2005/8/layout/default"/>
    <dgm:cxn modelId="{9492602F-4E16-4214-9B12-A572935C5C50}" type="presParOf" srcId="{2838189D-8928-4A87-94BD-38C91C5BC3E6}" destId="{D03430F0-ABD0-45C8-B927-C11322B6301C}" srcOrd="8" destOrd="0" presId="urn:microsoft.com/office/officeart/2005/8/layout/default"/>
    <dgm:cxn modelId="{F1D325BF-54DE-461B-A3EA-D0E2CB1C1310}" type="presParOf" srcId="{2838189D-8928-4A87-94BD-38C91C5BC3E6}" destId="{33EE5FA7-1D7B-45EA-99FA-0072FE21A451}" srcOrd="9" destOrd="0" presId="urn:microsoft.com/office/officeart/2005/8/layout/default"/>
    <dgm:cxn modelId="{9CAF0ECC-15DC-45B7-99F8-427BCB4914EE}" type="presParOf" srcId="{2838189D-8928-4A87-94BD-38C91C5BC3E6}" destId="{7F301029-18EB-42E4-AD38-D3055A3FFB6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2BDCC-98FC-4720-81C1-95B6AFEEA715}">
      <dsp:nvSpPr>
        <dsp:cNvPr id="0" name=""/>
        <dsp:cNvSpPr/>
      </dsp:nvSpPr>
      <dsp:spPr>
        <a:xfrm>
          <a:off x="5353" y="0"/>
          <a:ext cx="1878450" cy="407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Overview</a:t>
          </a:r>
        </a:p>
      </dsp:txBody>
      <dsp:txXfrm>
        <a:off x="5353" y="0"/>
        <a:ext cx="1878450" cy="1223032"/>
      </dsp:txXfrm>
    </dsp:sp>
    <dsp:sp modelId="{DCB7B86C-5A54-4A80-B229-B1DA02F4C671}">
      <dsp:nvSpPr>
        <dsp:cNvPr id="0" name=""/>
        <dsp:cNvSpPr/>
      </dsp:nvSpPr>
      <dsp:spPr>
        <a:xfrm>
          <a:off x="193198" y="1224226"/>
          <a:ext cx="1502760" cy="1229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Intro</a:t>
          </a:r>
        </a:p>
      </dsp:txBody>
      <dsp:txXfrm>
        <a:off x="229200" y="1260228"/>
        <a:ext cx="1430756" cy="1157199"/>
      </dsp:txXfrm>
    </dsp:sp>
    <dsp:sp modelId="{443EC5A4-2397-4A4B-B3E6-ED260CD58874}">
      <dsp:nvSpPr>
        <dsp:cNvPr id="0" name=""/>
        <dsp:cNvSpPr/>
      </dsp:nvSpPr>
      <dsp:spPr>
        <a:xfrm>
          <a:off x="193198" y="2642537"/>
          <a:ext cx="1502760" cy="1229203"/>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CPD &amp; CVs</a:t>
          </a:r>
        </a:p>
      </dsp:txBody>
      <dsp:txXfrm>
        <a:off x="229200" y="2678539"/>
        <a:ext cx="1430756" cy="1157199"/>
      </dsp:txXfrm>
    </dsp:sp>
    <dsp:sp modelId="{D63167EA-841C-465D-A37D-789DB641AB44}">
      <dsp:nvSpPr>
        <dsp:cNvPr id="0" name=""/>
        <dsp:cNvSpPr/>
      </dsp:nvSpPr>
      <dsp:spPr>
        <a:xfrm>
          <a:off x="2024687" y="0"/>
          <a:ext cx="1878450" cy="407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EDI</a:t>
          </a:r>
        </a:p>
      </dsp:txBody>
      <dsp:txXfrm>
        <a:off x="2024687" y="0"/>
        <a:ext cx="1878450" cy="1223032"/>
      </dsp:txXfrm>
    </dsp:sp>
    <dsp:sp modelId="{A0BA3163-9CAA-46E9-BE9D-97D6C8C2E99B}">
      <dsp:nvSpPr>
        <dsp:cNvPr id="0" name=""/>
        <dsp:cNvSpPr/>
      </dsp:nvSpPr>
      <dsp:spPr>
        <a:xfrm>
          <a:off x="2212532" y="1210958"/>
          <a:ext cx="1502760" cy="1229203"/>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EDI + Ethics</a:t>
          </a:r>
        </a:p>
      </dsp:txBody>
      <dsp:txXfrm>
        <a:off x="2248534" y="1246960"/>
        <a:ext cx="1430756" cy="1157199"/>
      </dsp:txXfrm>
    </dsp:sp>
    <dsp:sp modelId="{4F177808-3BB1-4361-9A60-8BD45261E4D1}">
      <dsp:nvSpPr>
        <dsp:cNvPr id="0" name=""/>
        <dsp:cNvSpPr/>
      </dsp:nvSpPr>
      <dsp:spPr>
        <a:xfrm>
          <a:off x="2212532" y="2642537"/>
          <a:ext cx="1502760" cy="1229203"/>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EDI + Test</a:t>
          </a:r>
        </a:p>
      </dsp:txBody>
      <dsp:txXfrm>
        <a:off x="2248534" y="2678539"/>
        <a:ext cx="1430756" cy="1157199"/>
      </dsp:txXfrm>
    </dsp:sp>
    <dsp:sp modelId="{BB379117-81BA-4FD5-9359-ADE9335AE20B}">
      <dsp:nvSpPr>
        <dsp:cNvPr id="0" name=""/>
        <dsp:cNvSpPr/>
      </dsp:nvSpPr>
      <dsp:spPr>
        <a:xfrm>
          <a:off x="4044021" y="0"/>
          <a:ext cx="1878450" cy="407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Teamwork</a:t>
          </a:r>
        </a:p>
      </dsp:txBody>
      <dsp:txXfrm>
        <a:off x="4044021" y="0"/>
        <a:ext cx="1878450" cy="1223032"/>
      </dsp:txXfrm>
    </dsp:sp>
    <dsp:sp modelId="{7DB7F1AF-73A1-4F46-B992-97E9E1E59241}">
      <dsp:nvSpPr>
        <dsp:cNvPr id="0" name=""/>
        <dsp:cNvSpPr/>
      </dsp:nvSpPr>
      <dsp:spPr>
        <a:xfrm>
          <a:off x="4231866" y="1224226"/>
          <a:ext cx="1502760" cy="1229203"/>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Teams + Leaders</a:t>
          </a:r>
        </a:p>
      </dsp:txBody>
      <dsp:txXfrm>
        <a:off x="4267868" y="1260228"/>
        <a:ext cx="1430756" cy="1157199"/>
      </dsp:txXfrm>
    </dsp:sp>
    <dsp:sp modelId="{DA429927-193C-4DA9-9CC7-B6C27C392C37}">
      <dsp:nvSpPr>
        <dsp:cNvPr id="0" name=""/>
        <dsp:cNvSpPr/>
      </dsp:nvSpPr>
      <dsp:spPr>
        <a:xfrm>
          <a:off x="4231866" y="2642537"/>
          <a:ext cx="1502760" cy="1229203"/>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Teams + Test</a:t>
          </a:r>
        </a:p>
      </dsp:txBody>
      <dsp:txXfrm>
        <a:off x="4267868" y="2678539"/>
        <a:ext cx="1430756" cy="1157199"/>
      </dsp:txXfrm>
    </dsp:sp>
    <dsp:sp modelId="{B27C7EF0-7840-4DCA-AB6F-90A32F371ACD}">
      <dsp:nvSpPr>
        <dsp:cNvPr id="0" name=""/>
        <dsp:cNvSpPr/>
      </dsp:nvSpPr>
      <dsp:spPr>
        <a:xfrm>
          <a:off x="6063356" y="0"/>
          <a:ext cx="1878450" cy="407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Decisions</a:t>
          </a:r>
        </a:p>
      </dsp:txBody>
      <dsp:txXfrm>
        <a:off x="6063356" y="0"/>
        <a:ext cx="1878450" cy="1223032"/>
      </dsp:txXfrm>
    </dsp:sp>
    <dsp:sp modelId="{6193E2D1-1BE4-44EF-B54E-4D5FFC185C3A}">
      <dsp:nvSpPr>
        <dsp:cNvPr id="0" name=""/>
        <dsp:cNvSpPr/>
      </dsp:nvSpPr>
      <dsp:spPr>
        <a:xfrm>
          <a:off x="6251201" y="1224226"/>
          <a:ext cx="1502760" cy="1229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Decisions + Quality</a:t>
          </a:r>
        </a:p>
      </dsp:txBody>
      <dsp:txXfrm>
        <a:off x="6287203" y="1260228"/>
        <a:ext cx="1430756" cy="1157199"/>
      </dsp:txXfrm>
    </dsp:sp>
    <dsp:sp modelId="{504D898D-0F6C-4A3B-A32B-4653D21D6A8E}">
      <dsp:nvSpPr>
        <dsp:cNvPr id="0" name=""/>
        <dsp:cNvSpPr/>
      </dsp:nvSpPr>
      <dsp:spPr>
        <a:xfrm>
          <a:off x="6251201" y="2642537"/>
          <a:ext cx="1502760" cy="1229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Decisions + Test</a:t>
          </a:r>
        </a:p>
      </dsp:txBody>
      <dsp:txXfrm>
        <a:off x="6287203" y="2678539"/>
        <a:ext cx="1430756" cy="1157199"/>
      </dsp:txXfrm>
    </dsp:sp>
    <dsp:sp modelId="{5B4961BE-7B4F-455A-89B3-68C74F86CEBE}">
      <dsp:nvSpPr>
        <dsp:cNvPr id="0" name=""/>
        <dsp:cNvSpPr/>
      </dsp:nvSpPr>
      <dsp:spPr>
        <a:xfrm>
          <a:off x="8082690" y="0"/>
          <a:ext cx="1878450" cy="4076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Support</a:t>
          </a:r>
        </a:p>
      </dsp:txBody>
      <dsp:txXfrm>
        <a:off x="8082690" y="0"/>
        <a:ext cx="1878450" cy="1223032"/>
      </dsp:txXfrm>
    </dsp:sp>
    <dsp:sp modelId="{877D2951-B049-4D73-AB18-54EB6A2B7EF1}">
      <dsp:nvSpPr>
        <dsp:cNvPr id="0" name=""/>
        <dsp:cNvSpPr/>
      </dsp:nvSpPr>
      <dsp:spPr>
        <a:xfrm>
          <a:off x="8270535" y="1224226"/>
          <a:ext cx="1502760" cy="1229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Essay Planning</a:t>
          </a:r>
        </a:p>
      </dsp:txBody>
      <dsp:txXfrm>
        <a:off x="8306537" y="1260228"/>
        <a:ext cx="1430756" cy="1157199"/>
      </dsp:txXfrm>
    </dsp:sp>
    <dsp:sp modelId="{1269AE99-43EA-49AB-AC9D-FE1A683E469E}">
      <dsp:nvSpPr>
        <dsp:cNvPr id="0" name=""/>
        <dsp:cNvSpPr/>
      </dsp:nvSpPr>
      <dsp:spPr>
        <a:xfrm>
          <a:off x="8270535" y="2642537"/>
          <a:ext cx="1502760" cy="1229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Wrap Up</a:t>
          </a:r>
        </a:p>
      </dsp:txBody>
      <dsp:txXfrm>
        <a:off x="8306537" y="2678539"/>
        <a:ext cx="1430756" cy="11571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21BC-C45E-440F-A4D7-27C61E3BBB91}">
      <dsp:nvSpPr>
        <dsp:cNvPr id="0" name=""/>
        <dsp:cNvSpPr/>
      </dsp:nvSpPr>
      <dsp:spPr>
        <a:xfrm>
          <a:off x="0" y="150812"/>
          <a:ext cx="2571749" cy="154305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Skills</a:t>
          </a:r>
        </a:p>
      </dsp:txBody>
      <dsp:txXfrm>
        <a:off x="0" y="150812"/>
        <a:ext cx="2571749" cy="1543050"/>
      </dsp:txXfrm>
    </dsp:sp>
    <dsp:sp modelId="{919D35AF-2E90-4B53-9840-46E31FD3087A}">
      <dsp:nvSpPr>
        <dsp:cNvPr id="0" name=""/>
        <dsp:cNvSpPr/>
      </dsp:nvSpPr>
      <dsp:spPr>
        <a:xfrm>
          <a:off x="2828925" y="150812"/>
          <a:ext cx="2571749" cy="1543050"/>
        </a:xfrm>
        <a:prstGeom prst="rect">
          <a:avLst/>
        </a:prstGeom>
        <a:solidFill>
          <a:schemeClr val="accent5">
            <a:hueOff val="1245178"/>
            <a:satOff val="0"/>
            <a:lumOff val="-60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Interest</a:t>
          </a:r>
        </a:p>
      </dsp:txBody>
      <dsp:txXfrm>
        <a:off x="2828925" y="150812"/>
        <a:ext cx="2571749" cy="1543050"/>
      </dsp:txXfrm>
    </dsp:sp>
    <dsp:sp modelId="{D9FE1946-75C1-47E6-9DEF-1AC106B1C6FD}">
      <dsp:nvSpPr>
        <dsp:cNvPr id="0" name=""/>
        <dsp:cNvSpPr/>
      </dsp:nvSpPr>
      <dsp:spPr>
        <a:xfrm>
          <a:off x="5657849" y="150812"/>
          <a:ext cx="2571749" cy="1543050"/>
        </a:xfrm>
        <a:prstGeom prst="rect">
          <a:avLst/>
        </a:prstGeom>
        <a:solidFill>
          <a:schemeClr val="accent5">
            <a:hueOff val="2490357"/>
            <a:satOff val="0"/>
            <a:lumOff val="-12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Experience</a:t>
          </a:r>
        </a:p>
      </dsp:txBody>
      <dsp:txXfrm>
        <a:off x="5657849" y="150812"/>
        <a:ext cx="2571749" cy="1543050"/>
      </dsp:txXfrm>
    </dsp:sp>
    <dsp:sp modelId="{999DF174-1F6F-4E79-9425-FA9875CBA7BF}">
      <dsp:nvSpPr>
        <dsp:cNvPr id="0" name=""/>
        <dsp:cNvSpPr/>
      </dsp:nvSpPr>
      <dsp:spPr>
        <a:xfrm>
          <a:off x="0" y="1951037"/>
          <a:ext cx="2571749" cy="1543050"/>
        </a:xfrm>
        <a:prstGeom prst="rect">
          <a:avLst/>
        </a:prstGeom>
        <a:solidFill>
          <a:schemeClr val="accent5">
            <a:hueOff val="3735535"/>
            <a:satOff val="0"/>
            <a:lumOff val="-1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Diversity</a:t>
          </a:r>
        </a:p>
      </dsp:txBody>
      <dsp:txXfrm>
        <a:off x="0" y="1951037"/>
        <a:ext cx="2571749" cy="1543050"/>
      </dsp:txXfrm>
    </dsp:sp>
    <dsp:sp modelId="{D03430F0-ABD0-45C8-B927-C11322B6301C}">
      <dsp:nvSpPr>
        <dsp:cNvPr id="0" name=""/>
        <dsp:cNvSpPr/>
      </dsp:nvSpPr>
      <dsp:spPr>
        <a:xfrm>
          <a:off x="2828925" y="1951037"/>
          <a:ext cx="2571749" cy="1543050"/>
        </a:xfrm>
        <a:prstGeom prst="rect">
          <a:avLst/>
        </a:prstGeom>
        <a:solidFill>
          <a:schemeClr val="accent5">
            <a:hueOff val="4980714"/>
            <a:satOff val="0"/>
            <a:lumOff val="-2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Personality</a:t>
          </a:r>
        </a:p>
      </dsp:txBody>
      <dsp:txXfrm>
        <a:off x="2828925" y="1951037"/>
        <a:ext cx="2571749" cy="1543050"/>
      </dsp:txXfrm>
    </dsp:sp>
    <dsp:sp modelId="{7F301029-18EB-42E4-AD38-D3055A3FFB63}">
      <dsp:nvSpPr>
        <dsp:cNvPr id="0" name=""/>
        <dsp:cNvSpPr/>
      </dsp:nvSpPr>
      <dsp:spPr>
        <a:xfrm>
          <a:off x="5657849" y="1951037"/>
          <a:ext cx="2571749" cy="1543050"/>
        </a:xfrm>
        <a:prstGeom prst="rect">
          <a:avLst/>
        </a:prstGeom>
        <a:solidFill>
          <a:schemeClr val="accent5">
            <a:hueOff val="6225892"/>
            <a:satOff val="0"/>
            <a:lumOff val="-30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Availability</a:t>
          </a:r>
        </a:p>
      </dsp:txBody>
      <dsp:txXfrm>
        <a:off x="5657849" y="1951037"/>
        <a:ext cx="2571749" cy="15430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D21A8-1067-481E-A5B6-6C3DEFB92630}">
      <dsp:nvSpPr>
        <dsp:cNvPr id="0" name=""/>
        <dsp:cNvSpPr/>
      </dsp:nvSpPr>
      <dsp:spPr>
        <a:xfrm rot="10800000">
          <a:off x="833360" y="1759"/>
          <a:ext cx="2939034" cy="3723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Shaper</a:t>
          </a:r>
        </a:p>
      </dsp:txBody>
      <dsp:txXfrm rot="10800000">
        <a:off x="926437" y="1759"/>
        <a:ext cx="2845957" cy="372310"/>
      </dsp:txXfrm>
    </dsp:sp>
    <dsp:sp modelId="{F2802207-2B92-40ED-B2BE-5A543E40D403}">
      <dsp:nvSpPr>
        <dsp:cNvPr id="0" name=""/>
        <dsp:cNvSpPr/>
      </dsp:nvSpPr>
      <dsp:spPr>
        <a:xfrm>
          <a:off x="647205" y="1759"/>
          <a:ext cx="372310" cy="37231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088A3-7849-43F2-ADF0-514E880C62EC}">
      <dsp:nvSpPr>
        <dsp:cNvPr id="0" name=""/>
        <dsp:cNvSpPr/>
      </dsp:nvSpPr>
      <dsp:spPr>
        <a:xfrm rot="10800000">
          <a:off x="833360" y="485206"/>
          <a:ext cx="2939034" cy="3723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Completer Finisher</a:t>
          </a:r>
        </a:p>
      </dsp:txBody>
      <dsp:txXfrm rot="10800000">
        <a:off x="926437" y="485206"/>
        <a:ext cx="2845957" cy="372310"/>
      </dsp:txXfrm>
    </dsp:sp>
    <dsp:sp modelId="{BE740E30-B724-4CBD-B232-A0C21A1C673B}">
      <dsp:nvSpPr>
        <dsp:cNvPr id="0" name=""/>
        <dsp:cNvSpPr/>
      </dsp:nvSpPr>
      <dsp:spPr>
        <a:xfrm>
          <a:off x="647205" y="485206"/>
          <a:ext cx="372310" cy="37231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EA2ED-B06D-41BE-8A19-FDFAB6DF1B3B}">
      <dsp:nvSpPr>
        <dsp:cNvPr id="0" name=""/>
        <dsp:cNvSpPr/>
      </dsp:nvSpPr>
      <dsp:spPr>
        <a:xfrm rot="10800000">
          <a:off x="833360" y="968654"/>
          <a:ext cx="2939034" cy="3723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Implementer</a:t>
          </a:r>
        </a:p>
      </dsp:txBody>
      <dsp:txXfrm rot="10800000">
        <a:off x="926437" y="968654"/>
        <a:ext cx="2845957" cy="372310"/>
      </dsp:txXfrm>
    </dsp:sp>
    <dsp:sp modelId="{E22072CC-7470-48C2-B099-E39D6C352558}">
      <dsp:nvSpPr>
        <dsp:cNvPr id="0" name=""/>
        <dsp:cNvSpPr/>
      </dsp:nvSpPr>
      <dsp:spPr>
        <a:xfrm>
          <a:off x="647205" y="968654"/>
          <a:ext cx="372310" cy="37231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5A7391-8705-4972-B1C3-EEBB2731A6C0}">
      <dsp:nvSpPr>
        <dsp:cNvPr id="0" name=""/>
        <dsp:cNvSpPr/>
      </dsp:nvSpPr>
      <dsp:spPr>
        <a:xfrm rot="10800000">
          <a:off x="833360" y="1452102"/>
          <a:ext cx="2939034" cy="372310"/>
        </a:xfrm>
        <a:prstGeom prst="homePlat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Coordinator</a:t>
          </a:r>
        </a:p>
      </dsp:txBody>
      <dsp:txXfrm rot="10800000">
        <a:off x="926437" y="1452102"/>
        <a:ext cx="2845957" cy="372310"/>
      </dsp:txXfrm>
    </dsp:sp>
    <dsp:sp modelId="{06F35C86-D463-490D-A15E-FDDD2F687148}">
      <dsp:nvSpPr>
        <dsp:cNvPr id="0" name=""/>
        <dsp:cNvSpPr/>
      </dsp:nvSpPr>
      <dsp:spPr>
        <a:xfrm>
          <a:off x="647205" y="1452102"/>
          <a:ext cx="372310" cy="37231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FF16F5-B989-44AF-A0CC-99A2488A643C}">
      <dsp:nvSpPr>
        <dsp:cNvPr id="0" name=""/>
        <dsp:cNvSpPr/>
      </dsp:nvSpPr>
      <dsp:spPr>
        <a:xfrm rot="10800000">
          <a:off x="833360" y="1935550"/>
          <a:ext cx="2939034" cy="372310"/>
        </a:xfrm>
        <a:prstGeom prst="homePlat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err="1"/>
            <a:t>Teamworker</a:t>
          </a:r>
          <a:endParaRPr lang="en-GB" sz="1700" kern="1200" dirty="0"/>
        </a:p>
      </dsp:txBody>
      <dsp:txXfrm rot="10800000">
        <a:off x="926437" y="1935550"/>
        <a:ext cx="2845957" cy="372310"/>
      </dsp:txXfrm>
    </dsp:sp>
    <dsp:sp modelId="{AC63DEDC-CC3E-415E-A239-89E819C1636F}">
      <dsp:nvSpPr>
        <dsp:cNvPr id="0" name=""/>
        <dsp:cNvSpPr/>
      </dsp:nvSpPr>
      <dsp:spPr>
        <a:xfrm>
          <a:off x="647205" y="1935550"/>
          <a:ext cx="372310" cy="37231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204C5-2EE1-4E42-99A0-B1E4F4152EFF}">
      <dsp:nvSpPr>
        <dsp:cNvPr id="0" name=""/>
        <dsp:cNvSpPr/>
      </dsp:nvSpPr>
      <dsp:spPr>
        <a:xfrm rot="10800000">
          <a:off x="833360" y="2418998"/>
          <a:ext cx="2939034" cy="372310"/>
        </a:xfrm>
        <a:prstGeom prst="homePlat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Resource Investigator</a:t>
          </a:r>
        </a:p>
      </dsp:txBody>
      <dsp:txXfrm rot="10800000">
        <a:off x="926437" y="2418998"/>
        <a:ext cx="2845957" cy="372310"/>
      </dsp:txXfrm>
    </dsp:sp>
    <dsp:sp modelId="{2CF3C91B-0FDA-4E08-8C4C-696F86B5C3A0}">
      <dsp:nvSpPr>
        <dsp:cNvPr id="0" name=""/>
        <dsp:cNvSpPr/>
      </dsp:nvSpPr>
      <dsp:spPr>
        <a:xfrm>
          <a:off x="647205" y="2418998"/>
          <a:ext cx="372310" cy="372310"/>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5B1FA-F54B-4CBE-AE1E-B4D93A1C4569}">
      <dsp:nvSpPr>
        <dsp:cNvPr id="0" name=""/>
        <dsp:cNvSpPr/>
      </dsp:nvSpPr>
      <dsp:spPr>
        <a:xfrm rot="10800000">
          <a:off x="833360" y="2902445"/>
          <a:ext cx="2939034" cy="372310"/>
        </a:xfrm>
        <a:prstGeom prst="homePlat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Monitor Evaluator</a:t>
          </a:r>
        </a:p>
      </dsp:txBody>
      <dsp:txXfrm rot="10800000">
        <a:off x="926437" y="2902445"/>
        <a:ext cx="2845957" cy="372310"/>
      </dsp:txXfrm>
    </dsp:sp>
    <dsp:sp modelId="{0ECE16B3-0C59-45D9-B778-D5ABB5465915}">
      <dsp:nvSpPr>
        <dsp:cNvPr id="0" name=""/>
        <dsp:cNvSpPr/>
      </dsp:nvSpPr>
      <dsp:spPr>
        <a:xfrm>
          <a:off x="647205" y="2902445"/>
          <a:ext cx="372310" cy="372310"/>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1F42DC-91F2-4E40-AEBB-201000D9AE67}">
      <dsp:nvSpPr>
        <dsp:cNvPr id="0" name=""/>
        <dsp:cNvSpPr/>
      </dsp:nvSpPr>
      <dsp:spPr>
        <a:xfrm rot="10800000">
          <a:off x="833360" y="3385893"/>
          <a:ext cx="2939034" cy="372310"/>
        </a:xfrm>
        <a:prstGeom prst="homePlat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Specialist</a:t>
          </a:r>
        </a:p>
      </dsp:txBody>
      <dsp:txXfrm rot="10800000">
        <a:off x="926437" y="3385893"/>
        <a:ext cx="2845957" cy="372310"/>
      </dsp:txXfrm>
    </dsp:sp>
    <dsp:sp modelId="{F3A90FFD-1241-4878-9F02-F0F225B80D51}">
      <dsp:nvSpPr>
        <dsp:cNvPr id="0" name=""/>
        <dsp:cNvSpPr/>
      </dsp:nvSpPr>
      <dsp:spPr>
        <a:xfrm>
          <a:off x="647205" y="3385893"/>
          <a:ext cx="372310" cy="372310"/>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FF50E8-1A38-4F2F-BD98-19997373325A}">
      <dsp:nvSpPr>
        <dsp:cNvPr id="0" name=""/>
        <dsp:cNvSpPr/>
      </dsp:nvSpPr>
      <dsp:spPr>
        <a:xfrm rot="10800000">
          <a:off x="833360" y="3869341"/>
          <a:ext cx="2939034" cy="372310"/>
        </a:xfrm>
        <a:prstGeom prst="homePlat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79"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Plant</a:t>
          </a:r>
        </a:p>
      </dsp:txBody>
      <dsp:txXfrm rot="10800000">
        <a:off x="926437" y="3869341"/>
        <a:ext cx="2845957" cy="372310"/>
      </dsp:txXfrm>
    </dsp:sp>
    <dsp:sp modelId="{5CF6D35E-6841-4FF2-A4A0-208EB59ABDA3}">
      <dsp:nvSpPr>
        <dsp:cNvPr id="0" name=""/>
        <dsp:cNvSpPr/>
      </dsp:nvSpPr>
      <dsp:spPr>
        <a:xfrm>
          <a:off x="647205" y="3869341"/>
          <a:ext cx="372310" cy="372310"/>
        </a:xfrm>
        <a:prstGeom prst="ellipse">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5F1E3-B2F5-4111-8A8A-69641683BA73}">
      <dsp:nvSpPr>
        <dsp:cNvPr id="0" name=""/>
        <dsp:cNvSpPr/>
      </dsp:nvSpPr>
      <dsp:spPr>
        <a:xfrm>
          <a:off x="153193" y="0"/>
          <a:ext cx="3644900" cy="3644900"/>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36B65-0FD1-4230-BA7A-397026AEE09E}">
      <dsp:nvSpPr>
        <dsp:cNvPr id="0" name=""/>
        <dsp:cNvSpPr/>
      </dsp:nvSpPr>
      <dsp:spPr>
        <a:xfrm>
          <a:off x="390112" y="236918"/>
          <a:ext cx="1457960" cy="1457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Extrovert</a:t>
          </a:r>
        </a:p>
        <a:p>
          <a:pPr marL="0" lvl="0" indent="0" algn="ctr" defTabSz="844550">
            <a:lnSpc>
              <a:spcPct val="90000"/>
            </a:lnSpc>
            <a:spcBef>
              <a:spcPct val="0"/>
            </a:spcBef>
            <a:spcAft>
              <a:spcPct val="35000"/>
            </a:spcAft>
            <a:buNone/>
          </a:pPr>
          <a:r>
            <a:rPr lang="en-GB" sz="1900" kern="1200" dirty="0"/>
            <a:t>Introvert</a:t>
          </a:r>
        </a:p>
      </dsp:txBody>
      <dsp:txXfrm>
        <a:off x="461284" y="308090"/>
        <a:ext cx="1315616" cy="1315616"/>
      </dsp:txXfrm>
    </dsp:sp>
    <dsp:sp modelId="{1C4A569A-5A45-450F-816F-8605EC16958E}">
      <dsp:nvSpPr>
        <dsp:cNvPr id="0" name=""/>
        <dsp:cNvSpPr/>
      </dsp:nvSpPr>
      <dsp:spPr>
        <a:xfrm>
          <a:off x="2103215" y="236918"/>
          <a:ext cx="1457960" cy="1457960"/>
        </a:xfrm>
        <a:prstGeom prst="roundRect">
          <a:avLst/>
        </a:prstGeom>
        <a:solidFill>
          <a:schemeClr val="accent5">
            <a:hueOff val="2075297"/>
            <a:satOff val="0"/>
            <a:lumOff val="-10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Sensation</a:t>
          </a:r>
        </a:p>
        <a:p>
          <a:pPr marL="0" lvl="0" indent="0" algn="ctr" defTabSz="844550">
            <a:lnSpc>
              <a:spcPct val="90000"/>
            </a:lnSpc>
            <a:spcBef>
              <a:spcPct val="0"/>
            </a:spcBef>
            <a:spcAft>
              <a:spcPct val="35000"/>
            </a:spcAft>
            <a:buNone/>
          </a:pPr>
          <a:r>
            <a:rPr lang="en-GB" sz="1900" kern="1200" dirty="0"/>
            <a:t>Intuition</a:t>
          </a:r>
        </a:p>
      </dsp:txBody>
      <dsp:txXfrm>
        <a:off x="2174387" y="308090"/>
        <a:ext cx="1315616" cy="1315616"/>
      </dsp:txXfrm>
    </dsp:sp>
    <dsp:sp modelId="{2506B0DA-3EC7-4CDD-B48C-C1FC26E16F6A}">
      <dsp:nvSpPr>
        <dsp:cNvPr id="0" name=""/>
        <dsp:cNvSpPr/>
      </dsp:nvSpPr>
      <dsp:spPr>
        <a:xfrm>
          <a:off x="390112" y="1950021"/>
          <a:ext cx="1457960" cy="1457960"/>
        </a:xfrm>
        <a:prstGeom prst="roundRect">
          <a:avLst/>
        </a:prstGeom>
        <a:solidFill>
          <a:schemeClr val="accent5">
            <a:hueOff val="4150594"/>
            <a:satOff val="0"/>
            <a:lumOff val="-20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Thinking</a:t>
          </a:r>
        </a:p>
        <a:p>
          <a:pPr marL="0" lvl="0" indent="0" algn="ctr" defTabSz="844550">
            <a:lnSpc>
              <a:spcPct val="90000"/>
            </a:lnSpc>
            <a:spcBef>
              <a:spcPct val="0"/>
            </a:spcBef>
            <a:spcAft>
              <a:spcPct val="35000"/>
            </a:spcAft>
            <a:buNone/>
          </a:pPr>
          <a:r>
            <a:rPr lang="en-GB" sz="1900" kern="1200" dirty="0"/>
            <a:t>Feeling</a:t>
          </a:r>
        </a:p>
      </dsp:txBody>
      <dsp:txXfrm>
        <a:off x="461284" y="2021193"/>
        <a:ext cx="1315616" cy="1315616"/>
      </dsp:txXfrm>
    </dsp:sp>
    <dsp:sp modelId="{672F5AEB-D1DA-4537-B87B-E61F6DE4B6F0}">
      <dsp:nvSpPr>
        <dsp:cNvPr id="0" name=""/>
        <dsp:cNvSpPr/>
      </dsp:nvSpPr>
      <dsp:spPr>
        <a:xfrm>
          <a:off x="2103215" y="1950021"/>
          <a:ext cx="1457960" cy="1457960"/>
        </a:xfrm>
        <a:prstGeom prst="roundRect">
          <a:avLst/>
        </a:prstGeom>
        <a:solidFill>
          <a:schemeClr val="accent5">
            <a:hueOff val="6225892"/>
            <a:satOff val="0"/>
            <a:lumOff val="-3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Judging</a:t>
          </a:r>
        </a:p>
        <a:p>
          <a:pPr marL="0" lvl="0" indent="0" algn="ctr" defTabSz="844550">
            <a:lnSpc>
              <a:spcPct val="90000"/>
            </a:lnSpc>
            <a:spcBef>
              <a:spcPct val="0"/>
            </a:spcBef>
            <a:spcAft>
              <a:spcPct val="35000"/>
            </a:spcAft>
            <a:buNone/>
          </a:pPr>
          <a:r>
            <a:rPr lang="en-GB" sz="1900" kern="1200" dirty="0"/>
            <a:t>Perception</a:t>
          </a:r>
        </a:p>
      </dsp:txBody>
      <dsp:txXfrm>
        <a:off x="2174387" y="2021193"/>
        <a:ext cx="1315616" cy="13156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2BDCC-98FC-4720-81C1-95B6AFEEA715}">
      <dsp:nvSpPr>
        <dsp:cNvPr id="0" name=""/>
        <dsp:cNvSpPr/>
      </dsp:nvSpPr>
      <dsp:spPr>
        <a:xfrm>
          <a:off x="3472" y="0"/>
          <a:ext cx="1218539" cy="4588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Overview</a:t>
          </a:r>
        </a:p>
      </dsp:txBody>
      <dsp:txXfrm>
        <a:off x="3472" y="0"/>
        <a:ext cx="1218539" cy="1376679"/>
      </dsp:txXfrm>
    </dsp:sp>
    <dsp:sp modelId="{DCB7B86C-5A54-4A80-B229-B1DA02F4C671}">
      <dsp:nvSpPr>
        <dsp:cNvPr id="0" name=""/>
        <dsp:cNvSpPr/>
      </dsp:nvSpPr>
      <dsp:spPr>
        <a:xfrm>
          <a:off x="125326" y="1378024"/>
          <a:ext cx="974831" cy="1383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Intro</a:t>
          </a:r>
        </a:p>
      </dsp:txBody>
      <dsp:txXfrm>
        <a:off x="153878" y="1406576"/>
        <a:ext cx="917727" cy="1326522"/>
      </dsp:txXfrm>
    </dsp:sp>
    <dsp:sp modelId="{443EC5A4-2397-4A4B-B3E6-ED260CD58874}">
      <dsp:nvSpPr>
        <dsp:cNvPr id="0" name=""/>
        <dsp:cNvSpPr/>
      </dsp:nvSpPr>
      <dsp:spPr>
        <a:xfrm>
          <a:off x="125326" y="2974515"/>
          <a:ext cx="974831" cy="138362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CPD &amp; CVs</a:t>
          </a:r>
        </a:p>
      </dsp:txBody>
      <dsp:txXfrm>
        <a:off x="153878" y="3003067"/>
        <a:ext cx="917727" cy="1326522"/>
      </dsp:txXfrm>
    </dsp:sp>
    <dsp:sp modelId="{D63167EA-841C-465D-A37D-789DB641AB44}">
      <dsp:nvSpPr>
        <dsp:cNvPr id="0" name=""/>
        <dsp:cNvSpPr/>
      </dsp:nvSpPr>
      <dsp:spPr>
        <a:xfrm>
          <a:off x="1313401" y="0"/>
          <a:ext cx="1218539" cy="4588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EDI</a:t>
          </a:r>
        </a:p>
      </dsp:txBody>
      <dsp:txXfrm>
        <a:off x="1313401" y="0"/>
        <a:ext cx="1218539" cy="1376679"/>
      </dsp:txXfrm>
    </dsp:sp>
    <dsp:sp modelId="{A0BA3163-9CAA-46E9-BE9D-97D6C8C2E99B}">
      <dsp:nvSpPr>
        <dsp:cNvPr id="0" name=""/>
        <dsp:cNvSpPr/>
      </dsp:nvSpPr>
      <dsp:spPr>
        <a:xfrm>
          <a:off x="1435255" y="1363089"/>
          <a:ext cx="974831" cy="138362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EDI + Ethics</a:t>
          </a:r>
        </a:p>
      </dsp:txBody>
      <dsp:txXfrm>
        <a:off x="1463807" y="1391641"/>
        <a:ext cx="917727" cy="1326522"/>
      </dsp:txXfrm>
    </dsp:sp>
    <dsp:sp modelId="{4F177808-3BB1-4361-9A60-8BD45261E4D1}">
      <dsp:nvSpPr>
        <dsp:cNvPr id="0" name=""/>
        <dsp:cNvSpPr/>
      </dsp:nvSpPr>
      <dsp:spPr>
        <a:xfrm>
          <a:off x="1435255" y="2974515"/>
          <a:ext cx="974831" cy="138362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EDI + Test</a:t>
          </a:r>
        </a:p>
      </dsp:txBody>
      <dsp:txXfrm>
        <a:off x="1463807" y="3003067"/>
        <a:ext cx="917727" cy="1326522"/>
      </dsp:txXfrm>
    </dsp:sp>
    <dsp:sp modelId="{BB379117-81BA-4FD5-9359-ADE9335AE20B}">
      <dsp:nvSpPr>
        <dsp:cNvPr id="0" name=""/>
        <dsp:cNvSpPr/>
      </dsp:nvSpPr>
      <dsp:spPr>
        <a:xfrm>
          <a:off x="2623331" y="0"/>
          <a:ext cx="1218539" cy="4588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Teamwork</a:t>
          </a:r>
        </a:p>
      </dsp:txBody>
      <dsp:txXfrm>
        <a:off x="2623331" y="0"/>
        <a:ext cx="1218539" cy="1376679"/>
      </dsp:txXfrm>
    </dsp:sp>
    <dsp:sp modelId="{7DB7F1AF-73A1-4F46-B992-97E9E1E59241}">
      <dsp:nvSpPr>
        <dsp:cNvPr id="0" name=""/>
        <dsp:cNvSpPr/>
      </dsp:nvSpPr>
      <dsp:spPr>
        <a:xfrm>
          <a:off x="2745185" y="1378024"/>
          <a:ext cx="974831" cy="138362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Teams + Leaders</a:t>
          </a:r>
        </a:p>
      </dsp:txBody>
      <dsp:txXfrm>
        <a:off x="2773737" y="1406576"/>
        <a:ext cx="917727" cy="1326522"/>
      </dsp:txXfrm>
    </dsp:sp>
    <dsp:sp modelId="{DA429927-193C-4DA9-9CC7-B6C27C392C37}">
      <dsp:nvSpPr>
        <dsp:cNvPr id="0" name=""/>
        <dsp:cNvSpPr/>
      </dsp:nvSpPr>
      <dsp:spPr>
        <a:xfrm>
          <a:off x="2745185" y="2974515"/>
          <a:ext cx="974831" cy="138362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Teams + Test</a:t>
          </a:r>
        </a:p>
      </dsp:txBody>
      <dsp:txXfrm>
        <a:off x="2773737" y="3003067"/>
        <a:ext cx="917727" cy="1326522"/>
      </dsp:txXfrm>
    </dsp:sp>
    <dsp:sp modelId="{B27C7EF0-7840-4DCA-AB6F-90A32F371ACD}">
      <dsp:nvSpPr>
        <dsp:cNvPr id="0" name=""/>
        <dsp:cNvSpPr/>
      </dsp:nvSpPr>
      <dsp:spPr>
        <a:xfrm>
          <a:off x="3933260" y="0"/>
          <a:ext cx="1218539" cy="4588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Decisions</a:t>
          </a:r>
        </a:p>
      </dsp:txBody>
      <dsp:txXfrm>
        <a:off x="3933260" y="0"/>
        <a:ext cx="1218539" cy="1376679"/>
      </dsp:txXfrm>
    </dsp:sp>
    <dsp:sp modelId="{6193E2D1-1BE4-44EF-B54E-4D5FFC185C3A}">
      <dsp:nvSpPr>
        <dsp:cNvPr id="0" name=""/>
        <dsp:cNvSpPr/>
      </dsp:nvSpPr>
      <dsp:spPr>
        <a:xfrm>
          <a:off x="4055114" y="1378024"/>
          <a:ext cx="974831" cy="1383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Decisions + Quality</a:t>
          </a:r>
        </a:p>
      </dsp:txBody>
      <dsp:txXfrm>
        <a:off x="4083666" y="1406576"/>
        <a:ext cx="917727" cy="1326522"/>
      </dsp:txXfrm>
    </dsp:sp>
    <dsp:sp modelId="{504D898D-0F6C-4A3B-A32B-4653D21D6A8E}">
      <dsp:nvSpPr>
        <dsp:cNvPr id="0" name=""/>
        <dsp:cNvSpPr/>
      </dsp:nvSpPr>
      <dsp:spPr>
        <a:xfrm>
          <a:off x="4055114" y="2974515"/>
          <a:ext cx="974831" cy="1383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Decisions + Test</a:t>
          </a:r>
        </a:p>
      </dsp:txBody>
      <dsp:txXfrm>
        <a:off x="4083666" y="3003067"/>
        <a:ext cx="917727" cy="1326522"/>
      </dsp:txXfrm>
    </dsp:sp>
    <dsp:sp modelId="{5B4961BE-7B4F-455A-89B3-68C74F86CEBE}">
      <dsp:nvSpPr>
        <dsp:cNvPr id="0" name=""/>
        <dsp:cNvSpPr/>
      </dsp:nvSpPr>
      <dsp:spPr>
        <a:xfrm>
          <a:off x="5243190" y="0"/>
          <a:ext cx="1218539" cy="4588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Support</a:t>
          </a:r>
        </a:p>
      </dsp:txBody>
      <dsp:txXfrm>
        <a:off x="5243190" y="0"/>
        <a:ext cx="1218539" cy="1376679"/>
      </dsp:txXfrm>
    </dsp:sp>
    <dsp:sp modelId="{877D2951-B049-4D73-AB18-54EB6A2B7EF1}">
      <dsp:nvSpPr>
        <dsp:cNvPr id="0" name=""/>
        <dsp:cNvSpPr/>
      </dsp:nvSpPr>
      <dsp:spPr>
        <a:xfrm>
          <a:off x="5365044" y="1378024"/>
          <a:ext cx="974831" cy="1383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Essay Planning</a:t>
          </a:r>
        </a:p>
      </dsp:txBody>
      <dsp:txXfrm>
        <a:off x="5393596" y="1406576"/>
        <a:ext cx="917727" cy="1326522"/>
      </dsp:txXfrm>
    </dsp:sp>
    <dsp:sp modelId="{1269AE99-43EA-49AB-AC9D-FE1A683E469E}">
      <dsp:nvSpPr>
        <dsp:cNvPr id="0" name=""/>
        <dsp:cNvSpPr/>
      </dsp:nvSpPr>
      <dsp:spPr>
        <a:xfrm>
          <a:off x="5365044" y="2974515"/>
          <a:ext cx="974831" cy="1383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dirty="0"/>
            <a:t>Wrap Up</a:t>
          </a:r>
        </a:p>
      </dsp:txBody>
      <dsp:txXfrm>
        <a:off x="5393596" y="3003067"/>
        <a:ext cx="917727" cy="1326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7410A-2DC7-4561-8FFC-9ED3E0266074}">
      <dsp:nvSpPr>
        <dsp:cNvPr id="0" name=""/>
        <dsp:cNvSpPr/>
      </dsp:nvSpPr>
      <dsp:spPr>
        <a:xfrm>
          <a:off x="4644" y="793561"/>
          <a:ext cx="2703377" cy="1081350"/>
        </a:xfrm>
        <a:prstGeom prst="chevr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a:t>Forming</a:t>
          </a:r>
        </a:p>
      </dsp:txBody>
      <dsp:txXfrm>
        <a:off x="545319" y="793561"/>
        <a:ext cx="1622027" cy="1081350"/>
      </dsp:txXfrm>
    </dsp:sp>
    <dsp:sp modelId="{CE4D35E1-E3B7-4765-A8DB-2EDE49B9D146}">
      <dsp:nvSpPr>
        <dsp:cNvPr id="0" name=""/>
        <dsp:cNvSpPr/>
      </dsp:nvSpPr>
      <dsp:spPr>
        <a:xfrm>
          <a:off x="2437683" y="793561"/>
          <a:ext cx="2703377" cy="1081350"/>
        </a:xfrm>
        <a:prstGeom prst="chevron">
          <a:avLst/>
        </a:prstGeom>
        <a:solidFill>
          <a:schemeClr val="accent2">
            <a:hueOff val="-1474790"/>
            <a:satOff val="-382"/>
            <a:lumOff val="79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a:t>Storming</a:t>
          </a:r>
        </a:p>
      </dsp:txBody>
      <dsp:txXfrm>
        <a:off x="2978358" y="793561"/>
        <a:ext cx="1622027" cy="1081350"/>
      </dsp:txXfrm>
    </dsp:sp>
    <dsp:sp modelId="{760A3517-0559-435E-B7D6-C8E1B1C82C5B}">
      <dsp:nvSpPr>
        <dsp:cNvPr id="0" name=""/>
        <dsp:cNvSpPr/>
      </dsp:nvSpPr>
      <dsp:spPr>
        <a:xfrm>
          <a:off x="4870723" y="793561"/>
          <a:ext cx="2703377" cy="1081350"/>
        </a:xfrm>
        <a:prstGeom prst="chevron">
          <a:avLst/>
        </a:prstGeom>
        <a:solidFill>
          <a:schemeClr val="accent2">
            <a:hueOff val="-2949581"/>
            <a:satOff val="-763"/>
            <a:lumOff val="159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a:t>Norming</a:t>
          </a:r>
        </a:p>
      </dsp:txBody>
      <dsp:txXfrm>
        <a:off x="5411398" y="793561"/>
        <a:ext cx="1622027" cy="1081350"/>
      </dsp:txXfrm>
    </dsp:sp>
    <dsp:sp modelId="{7C4B6715-9FAB-44B6-9672-AF803AA6F513}">
      <dsp:nvSpPr>
        <dsp:cNvPr id="0" name=""/>
        <dsp:cNvSpPr/>
      </dsp:nvSpPr>
      <dsp:spPr>
        <a:xfrm>
          <a:off x="7303762" y="793561"/>
          <a:ext cx="2703377" cy="1081350"/>
        </a:xfrm>
        <a:prstGeom prst="chevron">
          <a:avLst/>
        </a:prstGeom>
        <a:solidFill>
          <a:schemeClr val="accent2">
            <a:hueOff val="-4424371"/>
            <a:satOff val="-1145"/>
            <a:lumOff val="2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a:t>Performing</a:t>
          </a:r>
        </a:p>
      </dsp:txBody>
      <dsp:txXfrm>
        <a:off x="7844437" y="793561"/>
        <a:ext cx="1622027" cy="1081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B0580-C4EE-473C-8393-935077F184A9}">
      <dsp:nvSpPr>
        <dsp:cNvPr id="0" name=""/>
        <dsp:cNvSpPr/>
      </dsp:nvSpPr>
      <dsp:spPr>
        <a:xfrm>
          <a:off x="1452792" y="1446"/>
          <a:ext cx="1045701" cy="6797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Idea</a:t>
          </a:r>
        </a:p>
      </dsp:txBody>
      <dsp:txXfrm>
        <a:off x="1485973" y="34627"/>
        <a:ext cx="979339" cy="613344"/>
      </dsp:txXfrm>
    </dsp:sp>
    <dsp:sp modelId="{90D98AEE-36A2-4635-B9E1-AAF6F4B8E67C}">
      <dsp:nvSpPr>
        <dsp:cNvPr id="0" name=""/>
        <dsp:cNvSpPr/>
      </dsp:nvSpPr>
      <dsp:spPr>
        <a:xfrm>
          <a:off x="617749" y="341299"/>
          <a:ext cx="2715787" cy="2715787"/>
        </a:xfrm>
        <a:custGeom>
          <a:avLst/>
          <a:gdLst/>
          <a:ahLst/>
          <a:cxnLst/>
          <a:rect l="0" t="0" r="0" b="0"/>
          <a:pathLst>
            <a:path>
              <a:moveTo>
                <a:pt x="2020812" y="172813"/>
              </a:moveTo>
              <a:arcTo wR="1357893" hR="1357893" stAng="17953326" swAng="121171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83327AE-68D2-4BBB-A8B6-CE5F5A995A83}">
      <dsp:nvSpPr>
        <dsp:cNvPr id="0" name=""/>
        <dsp:cNvSpPr/>
      </dsp:nvSpPr>
      <dsp:spPr>
        <a:xfrm>
          <a:off x="2744226" y="939727"/>
          <a:ext cx="1045701" cy="67970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Idea + 1</a:t>
          </a:r>
        </a:p>
      </dsp:txBody>
      <dsp:txXfrm>
        <a:off x="2777407" y="972908"/>
        <a:ext cx="979339" cy="613344"/>
      </dsp:txXfrm>
    </dsp:sp>
    <dsp:sp modelId="{8EEB7E40-CA39-422E-BB44-96D8119E2CF9}">
      <dsp:nvSpPr>
        <dsp:cNvPr id="0" name=""/>
        <dsp:cNvSpPr/>
      </dsp:nvSpPr>
      <dsp:spPr>
        <a:xfrm>
          <a:off x="617749" y="341299"/>
          <a:ext cx="2715787" cy="2715787"/>
        </a:xfrm>
        <a:custGeom>
          <a:avLst/>
          <a:gdLst/>
          <a:ahLst/>
          <a:cxnLst/>
          <a:rect l="0" t="0" r="0" b="0"/>
          <a:pathLst>
            <a:path>
              <a:moveTo>
                <a:pt x="2712531" y="1451868"/>
              </a:moveTo>
              <a:arcTo wR="1357893" hR="1357893" stAng="21838105" swAng="1359861"/>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F2A1D2-0D57-4B30-8A7F-83AC3274F625}">
      <dsp:nvSpPr>
        <dsp:cNvPr id="0" name=""/>
        <dsp:cNvSpPr/>
      </dsp:nvSpPr>
      <dsp:spPr>
        <a:xfrm>
          <a:off x="2250942" y="2457898"/>
          <a:ext cx="1045701" cy="6797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Idea + 2</a:t>
          </a:r>
        </a:p>
      </dsp:txBody>
      <dsp:txXfrm>
        <a:off x="2284123" y="2491079"/>
        <a:ext cx="979339" cy="613344"/>
      </dsp:txXfrm>
    </dsp:sp>
    <dsp:sp modelId="{BD97C2C8-DD75-4F7B-88A2-BC65E87C5C71}">
      <dsp:nvSpPr>
        <dsp:cNvPr id="0" name=""/>
        <dsp:cNvSpPr/>
      </dsp:nvSpPr>
      <dsp:spPr>
        <a:xfrm>
          <a:off x="617749" y="341299"/>
          <a:ext cx="2715787" cy="2715787"/>
        </a:xfrm>
        <a:custGeom>
          <a:avLst/>
          <a:gdLst/>
          <a:ahLst/>
          <a:cxnLst/>
          <a:rect l="0" t="0" r="0" b="0"/>
          <a:pathLst>
            <a:path>
              <a:moveTo>
                <a:pt x="1524573" y="2705518"/>
              </a:moveTo>
              <a:arcTo wR="1357893" hR="1357893" stAng="4976954" swAng="846092"/>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E356C6-6FDA-41C7-82CA-E7E55D6C28BB}">
      <dsp:nvSpPr>
        <dsp:cNvPr id="0" name=""/>
        <dsp:cNvSpPr/>
      </dsp:nvSpPr>
      <dsp:spPr>
        <a:xfrm>
          <a:off x="654642" y="2457898"/>
          <a:ext cx="1045701" cy="6797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Idea + 3</a:t>
          </a:r>
        </a:p>
      </dsp:txBody>
      <dsp:txXfrm>
        <a:off x="687823" y="2491079"/>
        <a:ext cx="979339" cy="613344"/>
      </dsp:txXfrm>
    </dsp:sp>
    <dsp:sp modelId="{309D7CD0-5109-4E31-890F-B3B3CFB112A6}">
      <dsp:nvSpPr>
        <dsp:cNvPr id="0" name=""/>
        <dsp:cNvSpPr/>
      </dsp:nvSpPr>
      <dsp:spPr>
        <a:xfrm>
          <a:off x="617749" y="341299"/>
          <a:ext cx="2715787" cy="2715787"/>
        </a:xfrm>
        <a:custGeom>
          <a:avLst/>
          <a:gdLst/>
          <a:ahLst/>
          <a:cxnLst/>
          <a:rect l="0" t="0" r="0" b="0"/>
          <a:pathLst>
            <a:path>
              <a:moveTo>
                <a:pt x="144075" y="1966597"/>
              </a:moveTo>
              <a:arcTo wR="1357893" hR="1357893" stAng="9202034" swAng="1359861"/>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F4BC0AE-3579-4C1A-B6C5-EE76C2092FD6}">
      <dsp:nvSpPr>
        <dsp:cNvPr id="0" name=""/>
        <dsp:cNvSpPr/>
      </dsp:nvSpPr>
      <dsp:spPr>
        <a:xfrm>
          <a:off x="161358" y="939727"/>
          <a:ext cx="1045701" cy="67970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Idea + 4</a:t>
          </a:r>
        </a:p>
      </dsp:txBody>
      <dsp:txXfrm>
        <a:off x="194539" y="972908"/>
        <a:ext cx="979339" cy="613344"/>
      </dsp:txXfrm>
    </dsp:sp>
    <dsp:sp modelId="{736727CD-CC45-4BEB-A113-F7DACDE44E10}">
      <dsp:nvSpPr>
        <dsp:cNvPr id="0" name=""/>
        <dsp:cNvSpPr/>
      </dsp:nvSpPr>
      <dsp:spPr>
        <a:xfrm>
          <a:off x="617749" y="341299"/>
          <a:ext cx="2715787" cy="2715787"/>
        </a:xfrm>
        <a:custGeom>
          <a:avLst/>
          <a:gdLst/>
          <a:ahLst/>
          <a:cxnLst/>
          <a:rect l="0" t="0" r="0" b="0"/>
          <a:pathLst>
            <a:path>
              <a:moveTo>
                <a:pt x="326617" y="474523"/>
              </a:moveTo>
              <a:arcTo wR="1357893" hR="1357893" stAng="13234961" swAng="1211713"/>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2AFB6-CA2D-468C-A18A-5D1D4E415077}">
      <dsp:nvSpPr>
        <dsp:cNvPr id="0" name=""/>
        <dsp:cNvSpPr/>
      </dsp:nvSpPr>
      <dsp:spPr>
        <a:xfrm>
          <a:off x="749" y="1593425"/>
          <a:ext cx="1653257" cy="1622461"/>
        </a:xfrm>
        <a:prstGeom prst="ellipse">
          <a:avLst/>
        </a:prstGeom>
        <a:gradFill rotWithShape="0">
          <a:gsLst>
            <a:gs pos="0">
              <a:schemeClr val="accent5">
                <a:hueOff val="6225892"/>
                <a:satOff val="0"/>
                <a:lumOff val="-30392"/>
                <a:alphaOff val="0"/>
                <a:satMod val="103000"/>
                <a:lumMod val="102000"/>
                <a:tint val="94000"/>
              </a:schemeClr>
            </a:gs>
            <a:gs pos="50000">
              <a:schemeClr val="accent5">
                <a:hueOff val="6225892"/>
                <a:satOff val="0"/>
                <a:lumOff val="-30392"/>
                <a:alphaOff val="0"/>
                <a:satMod val="110000"/>
                <a:lumMod val="100000"/>
                <a:shade val="100000"/>
              </a:schemeClr>
            </a:gs>
            <a:gs pos="100000">
              <a:schemeClr val="accent5">
                <a:hueOff val="6225892"/>
                <a:satOff val="0"/>
                <a:lumOff val="-30392"/>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7DB5BD0-94C8-485A-BF46-727957965DC0}">
      <dsp:nvSpPr>
        <dsp:cNvPr id="0" name=""/>
        <dsp:cNvSpPr/>
      </dsp:nvSpPr>
      <dsp:spPr>
        <a:xfrm>
          <a:off x="432250" y="2009527"/>
          <a:ext cx="790257" cy="79025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CCA1C63-0A63-46ED-A73C-274861CD85CC}">
      <dsp:nvSpPr>
        <dsp:cNvPr id="0" name=""/>
        <dsp:cNvSpPr/>
      </dsp:nvSpPr>
      <dsp:spPr>
        <a:xfrm>
          <a:off x="2054396" y="588763"/>
          <a:ext cx="1896890" cy="98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GB" sz="2400" kern="1200">
              <a:solidFill>
                <a:srgbClr val="003E74"/>
              </a:solidFill>
            </a:rPr>
            <a:t>Discussion Group</a:t>
          </a:r>
        </a:p>
      </dsp:txBody>
      <dsp:txXfrm>
        <a:off x="2054396" y="588763"/>
        <a:ext cx="1896890" cy="987821"/>
      </dsp:txXfrm>
    </dsp:sp>
    <dsp:sp modelId="{4DF251B9-0557-482C-BA4C-2BD8196FF3DB}">
      <dsp:nvSpPr>
        <dsp:cNvPr id="0" name=""/>
        <dsp:cNvSpPr/>
      </dsp:nvSpPr>
      <dsp:spPr>
        <a:xfrm>
          <a:off x="1892093" y="1100509"/>
          <a:ext cx="296346"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1AC5B60-CA0E-4381-A482-F39F9F6BE33B}">
      <dsp:nvSpPr>
        <dsp:cNvPr id="0" name=""/>
        <dsp:cNvSpPr/>
      </dsp:nvSpPr>
      <dsp:spPr>
        <a:xfrm rot="5400000">
          <a:off x="888249" y="1191101"/>
          <a:ext cx="1161438" cy="944587"/>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4F355F9-09D2-4541-8497-393A8485D288}">
      <dsp:nvSpPr>
        <dsp:cNvPr id="0" name=""/>
        <dsp:cNvSpPr/>
      </dsp:nvSpPr>
      <dsp:spPr>
        <a:xfrm>
          <a:off x="2051382" y="1455211"/>
          <a:ext cx="1899901" cy="98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GB" sz="2400" kern="1200" dirty="0">
              <a:solidFill>
                <a:srgbClr val="003E74"/>
              </a:solidFill>
            </a:rPr>
            <a:t>Observers / Note Takers</a:t>
          </a:r>
        </a:p>
      </dsp:txBody>
      <dsp:txXfrm>
        <a:off x="2051382" y="1455211"/>
        <a:ext cx="1899901" cy="987821"/>
      </dsp:txXfrm>
    </dsp:sp>
    <dsp:sp modelId="{41BA1F6C-16F1-4957-A801-2AD2DFFC70F7}">
      <dsp:nvSpPr>
        <dsp:cNvPr id="0" name=""/>
        <dsp:cNvSpPr/>
      </dsp:nvSpPr>
      <dsp:spPr>
        <a:xfrm>
          <a:off x="1944072" y="1901601"/>
          <a:ext cx="296346"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CD74851-8086-4EC3-8F3C-B40DE799EB19}">
      <dsp:nvSpPr>
        <dsp:cNvPr id="0" name=""/>
        <dsp:cNvSpPr/>
      </dsp:nvSpPr>
      <dsp:spPr>
        <a:xfrm rot="5400000">
          <a:off x="1151975" y="1968210"/>
          <a:ext cx="904797" cy="745959"/>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9F460-62D5-44D4-A4EC-19E48907FFBD}">
      <dsp:nvSpPr>
        <dsp:cNvPr id="0" name=""/>
        <dsp:cNvSpPr/>
      </dsp:nvSpPr>
      <dsp:spPr>
        <a:xfrm>
          <a:off x="633536" y="1014783"/>
          <a:ext cx="2364207" cy="194997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GB" sz="1900" kern="1200" dirty="0"/>
            <a:t>Working independently </a:t>
          </a:r>
        </a:p>
        <a:p>
          <a:pPr marL="171450" lvl="1" indent="-171450" algn="l" defTabSz="844550">
            <a:lnSpc>
              <a:spcPct val="90000"/>
            </a:lnSpc>
            <a:spcBef>
              <a:spcPct val="0"/>
            </a:spcBef>
            <a:spcAft>
              <a:spcPct val="15000"/>
            </a:spcAft>
            <a:buChar char="•"/>
          </a:pPr>
          <a:r>
            <a:rPr lang="en-GB" sz="1900" kern="1200" dirty="0"/>
            <a:t>Aligned individual goals / someone else’s goal</a:t>
          </a:r>
        </a:p>
      </dsp:txBody>
      <dsp:txXfrm>
        <a:off x="678410" y="1059657"/>
        <a:ext cx="2274459" cy="1442376"/>
      </dsp:txXfrm>
    </dsp:sp>
    <dsp:sp modelId="{B30B839F-3557-4FFB-8FD0-109B1D8F858B}">
      <dsp:nvSpPr>
        <dsp:cNvPr id="0" name=""/>
        <dsp:cNvSpPr/>
      </dsp:nvSpPr>
      <dsp:spPr>
        <a:xfrm>
          <a:off x="1926895" y="1352554"/>
          <a:ext cx="2794386" cy="2794386"/>
        </a:xfrm>
        <a:prstGeom prst="leftCircularArrow">
          <a:avLst>
            <a:gd name="adj1" fmla="val 3819"/>
            <a:gd name="adj2" fmla="val 477518"/>
            <a:gd name="adj3" fmla="val 2253028"/>
            <a:gd name="adj4" fmla="val 9024489"/>
            <a:gd name="adj5" fmla="val 445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F2041D-A210-4A84-8214-745E0C8BEB87}">
      <dsp:nvSpPr>
        <dsp:cNvPr id="0" name=""/>
        <dsp:cNvSpPr/>
      </dsp:nvSpPr>
      <dsp:spPr>
        <a:xfrm>
          <a:off x="1158915" y="2546908"/>
          <a:ext cx="2101518" cy="83570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Contribution</a:t>
          </a:r>
        </a:p>
      </dsp:txBody>
      <dsp:txXfrm>
        <a:off x="1183392" y="2571385"/>
        <a:ext cx="2052564" cy="786750"/>
      </dsp:txXfrm>
    </dsp:sp>
    <dsp:sp modelId="{BC2D3CF7-395D-4E2F-BD38-C9963C0365D2}">
      <dsp:nvSpPr>
        <dsp:cNvPr id="0" name=""/>
        <dsp:cNvSpPr/>
      </dsp:nvSpPr>
      <dsp:spPr>
        <a:xfrm>
          <a:off x="3768643" y="1014783"/>
          <a:ext cx="2364207" cy="194997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GB" sz="1900" kern="1200" dirty="0"/>
            <a:t>Working together</a:t>
          </a:r>
        </a:p>
        <a:p>
          <a:pPr marL="171450" lvl="1" indent="-171450" algn="l" defTabSz="844550">
            <a:lnSpc>
              <a:spcPct val="90000"/>
            </a:lnSpc>
            <a:spcBef>
              <a:spcPct val="0"/>
            </a:spcBef>
            <a:spcAft>
              <a:spcPct val="15000"/>
            </a:spcAft>
            <a:buChar char="•"/>
          </a:pPr>
          <a:r>
            <a:rPr lang="en-GB" sz="1900" kern="1200" dirty="0"/>
            <a:t>Aligned individual goals / someone else’s goal</a:t>
          </a:r>
        </a:p>
      </dsp:txBody>
      <dsp:txXfrm>
        <a:off x="3813517" y="1477510"/>
        <a:ext cx="2274459" cy="1442376"/>
      </dsp:txXfrm>
    </dsp:sp>
    <dsp:sp modelId="{0287BBFD-584E-488D-B953-F825FC8C782E}">
      <dsp:nvSpPr>
        <dsp:cNvPr id="0" name=""/>
        <dsp:cNvSpPr/>
      </dsp:nvSpPr>
      <dsp:spPr>
        <a:xfrm>
          <a:off x="5042300" y="-243853"/>
          <a:ext cx="3096479" cy="3096479"/>
        </a:xfrm>
        <a:prstGeom prst="circularArrow">
          <a:avLst>
            <a:gd name="adj1" fmla="val 3447"/>
            <a:gd name="adj2" fmla="val 427102"/>
            <a:gd name="adj3" fmla="val 19397387"/>
            <a:gd name="adj4" fmla="val 12575511"/>
            <a:gd name="adj5" fmla="val 402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49E26AF-ECA6-4A04-BB7D-658434ABA6D4}">
      <dsp:nvSpPr>
        <dsp:cNvPr id="0" name=""/>
        <dsp:cNvSpPr/>
      </dsp:nvSpPr>
      <dsp:spPr>
        <a:xfrm>
          <a:off x="4294022" y="596931"/>
          <a:ext cx="2101518" cy="83570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Cooperation</a:t>
          </a:r>
        </a:p>
      </dsp:txBody>
      <dsp:txXfrm>
        <a:off x="4318499" y="621408"/>
        <a:ext cx="2052564" cy="786750"/>
      </dsp:txXfrm>
    </dsp:sp>
    <dsp:sp modelId="{65321FA0-0740-44F6-8CFD-E2D6E977563C}">
      <dsp:nvSpPr>
        <dsp:cNvPr id="0" name=""/>
        <dsp:cNvSpPr/>
      </dsp:nvSpPr>
      <dsp:spPr>
        <a:xfrm>
          <a:off x="6903750" y="1014783"/>
          <a:ext cx="2364207" cy="19499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GB" sz="1900" kern="1200" dirty="0"/>
            <a:t>Working together</a:t>
          </a:r>
        </a:p>
        <a:p>
          <a:pPr marL="171450" lvl="1" indent="-171450" algn="l" defTabSz="844550">
            <a:lnSpc>
              <a:spcPct val="90000"/>
            </a:lnSpc>
            <a:spcBef>
              <a:spcPct val="0"/>
            </a:spcBef>
            <a:spcAft>
              <a:spcPct val="15000"/>
            </a:spcAft>
            <a:buChar char="•"/>
          </a:pPr>
          <a:r>
            <a:rPr lang="en-GB" sz="1900" kern="1200" dirty="0"/>
            <a:t>Shared ownership / goals</a:t>
          </a:r>
        </a:p>
      </dsp:txBody>
      <dsp:txXfrm>
        <a:off x="6948624" y="1059657"/>
        <a:ext cx="2274459" cy="1442376"/>
      </dsp:txXfrm>
    </dsp:sp>
    <dsp:sp modelId="{39CE1C09-D4E7-49D8-9FA1-94E0CFA064A8}">
      <dsp:nvSpPr>
        <dsp:cNvPr id="0" name=""/>
        <dsp:cNvSpPr/>
      </dsp:nvSpPr>
      <dsp:spPr>
        <a:xfrm>
          <a:off x="7429129" y="2546908"/>
          <a:ext cx="2101518" cy="83570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Collaboration</a:t>
          </a:r>
        </a:p>
      </dsp:txBody>
      <dsp:txXfrm>
        <a:off x="7453606" y="2571385"/>
        <a:ext cx="2052564" cy="786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CD784-2D95-4E6C-8433-C9A2C2D969EF}">
      <dsp:nvSpPr>
        <dsp:cNvPr id="0" name=""/>
        <dsp:cNvSpPr/>
      </dsp:nvSpPr>
      <dsp:spPr>
        <a:xfrm>
          <a:off x="0" y="150812"/>
          <a:ext cx="2571749" cy="154305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Team vs Task Work</a:t>
          </a:r>
        </a:p>
      </dsp:txBody>
      <dsp:txXfrm>
        <a:off x="0" y="150812"/>
        <a:ext cx="2571749" cy="1543050"/>
      </dsp:txXfrm>
    </dsp:sp>
    <dsp:sp modelId="{89394EB7-4AE4-4E07-A3BB-64B223E2C98F}">
      <dsp:nvSpPr>
        <dsp:cNvPr id="0" name=""/>
        <dsp:cNvSpPr/>
      </dsp:nvSpPr>
      <dsp:spPr>
        <a:xfrm>
          <a:off x="2828925" y="150812"/>
          <a:ext cx="2571749" cy="1543050"/>
        </a:xfrm>
        <a:prstGeom prst="rect">
          <a:avLst/>
        </a:prstGeom>
        <a:solidFill>
          <a:schemeClr val="accent5">
            <a:hueOff val="1556473"/>
            <a:satOff val="0"/>
            <a:lumOff val="-75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Rotating Roles</a:t>
          </a:r>
        </a:p>
      </dsp:txBody>
      <dsp:txXfrm>
        <a:off x="2828925" y="150812"/>
        <a:ext cx="2571749" cy="1543050"/>
      </dsp:txXfrm>
    </dsp:sp>
    <dsp:sp modelId="{FC6D0DE7-6C05-40BF-A0C4-BD4624456872}">
      <dsp:nvSpPr>
        <dsp:cNvPr id="0" name=""/>
        <dsp:cNvSpPr/>
      </dsp:nvSpPr>
      <dsp:spPr>
        <a:xfrm>
          <a:off x="5657849" y="150812"/>
          <a:ext cx="2571749" cy="1543050"/>
        </a:xfrm>
        <a:prstGeom prst="rect">
          <a:avLst/>
        </a:prstGeom>
        <a:solidFill>
          <a:schemeClr val="accent5">
            <a:hueOff val="3112946"/>
            <a:satOff val="0"/>
            <a:lumOff val="-1519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Management / Leadership</a:t>
          </a:r>
        </a:p>
      </dsp:txBody>
      <dsp:txXfrm>
        <a:off x="5657849" y="150812"/>
        <a:ext cx="2571749" cy="1543050"/>
      </dsp:txXfrm>
    </dsp:sp>
    <dsp:sp modelId="{5F7632BD-5D98-4398-9710-2AFA3A634256}">
      <dsp:nvSpPr>
        <dsp:cNvPr id="0" name=""/>
        <dsp:cNvSpPr/>
      </dsp:nvSpPr>
      <dsp:spPr>
        <a:xfrm>
          <a:off x="1414462" y="1951037"/>
          <a:ext cx="2571749" cy="1543050"/>
        </a:xfrm>
        <a:prstGeom prst="rect">
          <a:avLst/>
        </a:prstGeom>
        <a:solidFill>
          <a:schemeClr val="accent5">
            <a:hueOff val="4669419"/>
            <a:satOff val="0"/>
            <a:lumOff val="-227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Inclusive Practices</a:t>
          </a:r>
        </a:p>
      </dsp:txBody>
      <dsp:txXfrm>
        <a:off x="1414462" y="1951037"/>
        <a:ext cx="2571749" cy="1543050"/>
      </dsp:txXfrm>
    </dsp:sp>
    <dsp:sp modelId="{94BD8DC8-96B1-42C1-89BC-B97B42F731AC}">
      <dsp:nvSpPr>
        <dsp:cNvPr id="0" name=""/>
        <dsp:cNvSpPr/>
      </dsp:nvSpPr>
      <dsp:spPr>
        <a:xfrm>
          <a:off x="4243387" y="1951037"/>
          <a:ext cx="2571749" cy="1543050"/>
        </a:xfrm>
        <a:prstGeom prst="rect">
          <a:avLst/>
        </a:prstGeom>
        <a:solidFill>
          <a:schemeClr val="accent5">
            <a:hueOff val="6225892"/>
            <a:satOff val="0"/>
            <a:lumOff val="-30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Document Control</a:t>
          </a:r>
        </a:p>
      </dsp:txBody>
      <dsp:txXfrm>
        <a:off x="4243387" y="1951037"/>
        <a:ext cx="2571749" cy="154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3A2D2-B7E2-47F5-98FA-C673CA8F4FCE}">
      <dsp:nvSpPr>
        <dsp:cNvPr id="0" name=""/>
        <dsp:cNvSpPr/>
      </dsp:nvSpPr>
      <dsp:spPr>
        <a:xfrm>
          <a:off x="0" y="444"/>
          <a:ext cx="39512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8CCBE-538F-40DE-8273-8810EED23714}">
      <dsp:nvSpPr>
        <dsp:cNvPr id="0" name=""/>
        <dsp:cNvSpPr/>
      </dsp:nvSpPr>
      <dsp:spPr>
        <a:xfrm>
          <a:off x="0" y="444"/>
          <a:ext cx="3951288"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Reporting</a:t>
          </a:r>
        </a:p>
      </dsp:txBody>
      <dsp:txXfrm>
        <a:off x="0" y="444"/>
        <a:ext cx="3951288" cy="728802"/>
      </dsp:txXfrm>
    </dsp:sp>
    <dsp:sp modelId="{9A256D76-C979-44CD-9360-002E3F70D567}">
      <dsp:nvSpPr>
        <dsp:cNvPr id="0" name=""/>
        <dsp:cNvSpPr/>
      </dsp:nvSpPr>
      <dsp:spPr>
        <a:xfrm>
          <a:off x="0" y="729246"/>
          <a:ext cx="39512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3FDC1-4328-4A4C-A5A0-F7D2B2FA6C85}">
      <dsp:nvSpPr>
        <dsp:cNvPr id="0" name=""/>
        <dsp:cNvSpPr/>
      </dsp:nvSpPr>
      <dsp:spPr>
        <a:xfrm>
          <a:off x="0" y="729246"/>
          <a:ext cx="3951288"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Responding</a:t>
          </a:r>
        </a:p>
      </dsp:txBody>
      <dsp:txXfrm>
        <a:off x="0" y="729246"/>
        <a:ext cx="3951288" cy="728802"/>
      </dsp:txXfrm>
    </dsp:sp>
    <dsp:sp modelId="{C0A59F76-1154-4618-8257-A72C66B09E16}">
      <dsp:nvSpPr>
        <dsp:cNvPr id="0" name=""/>
        <dsp:cNvSpPr/>
      </dsp:nvSpPr>
      <dsp:spPr>
        <a:xfrm>
          <a:off x="0" y="1458048"/>
          <a:ext cx="39512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A1F79-C9BA-42EF-8E22-34630B61BF59}">
      <dsp:nvSpPr>
        <dsp:cNvPr id="0" name=""/>
        <dsp:cNvSpPr/>
      </dsp:nvSpPr>
      <dsp:spPr>
        <a:xfrm>
          <a:off x="0" y="1458048"/>
          <a:ext cx="3951288"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Relating</a:t>
          </a:r>
        </a:p>
      </dsp:txBody>
      <dsp:txXfrm>
        <a:off x="0" y="1458048"/>
        <a:ext cx="3951288" cy="728802"/>
      </dsp:txXfrm>
    </dsp:sp>
    <dsp:sp modelId="{DFA6FB12-044C-48DB-B523-F9F4AD7FD509}">
      <dsp:nvSpPr>
        <dsp:cNvPr id="0" name=""/>
        <dsp:cNvSpPr/>
      </dsp:nvSpPr>
      <dsp:spPr>
        <a:xfrm>
          <a:off x="0" y="2186851"/>
          <a:ext cx="39512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AEE0C7-8F96-4AAE-863C-ECEDA6C108B0}">
      <dsp:nvSpPr>
        <dsp:cNvPr id="0" name=""/>
        <dsp:cNvSpPr/>
      </dsp:nvSpPr>
      <dsp:spPr>
        <a:xfrm>
          <a:off x="0" y="2186851"/>
          <a:ext cx="3951288"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Reasoning</a:t>
          </a:r>
        </a:p>
      </dsp:txBody>
      <dsp:txXfrm>
        <a:off x="0" y="2186851"/>
        <a:ext cx="3951288" cy="728802"/>
      </dsp:txXfrm>
    </dsp:sp>
    <dsp:sp modelId="{CD41B1B5-ABB9-4D31-A415-0ED5187D0BEE}">
      <dsp:nvSpPr>
        <dsp:cNvPr id="0" name=""/>
        <dsp:cNvSpPr/>
      </dsp:nvSpPr>
      <dsp:spPr>
        <a:xfrm>
          <a:off x="0" y="2915653"/>
          <a:ext cx="39512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C1491-B261-4C20-AE03-BE030D85B274}">
      <dsp:nvSpPr>
        <dsp:cNvPr id="0" name=""/>
        <dsp:cNvSpPr/>
      </dsp:nvSpPr>
      <dsp:spPr>
        <a:xfrm>
          <a:off x="0" y="2915653"/>
          <a:ext cx="3951288"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Reconstructing</a:t>
          </a:r>
        </a:p>
      </dsp:txBody>
      <dsp:txXfrm>
        <a:off x="0" y="2915653"/>
        <a:ext cx="3951288" cy="7288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3A2D2-B7E2-47F5-98FA-C673CA8F4FCE}">
      <dsp:nvSpPr>
        <dsp:cNvPr id="0" name=""/>
        <dsp:cNvSpPr/>
      </dsp:nvSpPr>
      <dsp:spPr>
        <a:xfrm>
          <a:off x="0" y="444"/>
          <a:ext cx="39512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8CCBE-538F-40DE-8273-8810EED23714}">
      <dsp:nvSpPr>
        <dsp:cNvPr id="0" name=""/>
        <dsp:cNvSpPr/>
      </dsp:nvSpPr>
      <dsp:spPr>
        <a:xfrm>
          <a:off x="0" y="444"/>
          <a:ext cx="3951287"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What happened? What was the context?</a:t>
          </a:r>
        </a:p>
      </dsp:txBody>
      <dsp:txXfrm>
        <a:off x="0" y="444"/>
        <a:ext cx="3951287" cy="728802"/>
      </dsp:txXfrm>
    </dsp:sp>
    <dsp:sp modelId="{9A256D76-C979-44CD-9360-002E3F70D567}">
      <dsp:nvSpPr>
        <dsp:cNvPr id="0" name=""/>
        <dsp:cNvSpPr/>
      </dsp:nvSpPr>
      <dsp:spPr>
        <a:xfrm>
          <a:off x="0" y="729246"/>
          <a:ext cx="39512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3FDC1-4328-4A4C-A5A0-F7D2B2FA6C85}">
      <dsp:nvSpPr>
        <dsp:cNvPr id="0" name=""/>
        <dsp:cNvSpPr/>
      </dsp:nvSpPr>
      <dsp:spPr>
        <a:xfrm>
          <a:off x="0" y="729246"/>
          <a:ext cx="3951287"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What did you observe? How did you feel? What do you think about this?</a:t>
          </a:r>
        </a:p>
      </dsp:txBody>
      <dsp:txXfrm>
        <a:off x="0" y="729246"/>
        <a:ext cx="3951287" cy="728802"/>
      </dsp:txXfrm>
    </dsp:sp>
    <dsp:sp modelId="{C0A59F76-1154-4618-8257-A72C66B09E16}">
      <dsp:nvSpPr>
        <dsp:cNvPr id="0" name=""/>
        <dsp:cNvSpPr/>
      </dsp:nvSpPr>
      <dsp:spPr>
        <a:xfrm>
          <a:off x="0" y="1458048"/>
          <a:ext cx="39512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A1F79-C9BA-42EF-8E22-34630B61BF59}">
      <dsp:nvSpPr>
        <dsp:cNvPr id="0" name=""/>
        <dsp:cNvSpPr/>
      </dsp:nvSpPr>
      <dsp:spPr>
        <a:xfrm>
          <a:off x="0" y="1458048"/>
          <a:ext cx="3951287"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How does this link to your current knowledge and skills?</a:t>
          </a:r>
        </a:p>
      </dsp:txBody>
      <dsp:txXfrm>
        <a:off x="0" y="1458048"/>
        <a:ext cx="3951287" cy="728802"/>
      </dsp:txXfrm>
    </dsp:sp>
    <dsp:sp modelId="{DFA6FB12-044C-48DB-B523-F9F4AD7FD509}">
      <dsp:nvSpPr>
        <dsp:cNvPr id="0" name=""/>
        <dsp:cNvSpPr/>
      </dsp:nvSpPr>
      <dsp:spPr>
        <a:xfrm>
          <a:off x="0" y="2186851"/>
          <a:ext cx="39512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AEE0C7-8F96-4AAE-863C-ECEDA6C108B0}">
      <dsp:nvSpPr>
        <dsp:cNvPr id="0" name=""/>
        <dsp:cNvSpPr/>
      </dsp:nvSpPr>
      <dsp:spPr>
        <a:xfrm>
          <a:off x="0" y="2186851"/>
          <a:ext cx="3951287"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Why did this happen? What significant factors or theories were at play? </a:t>
          </a:r>
        </a:p>
      </dsp:txBody>
      <dsp:txXfrm>
        <a:off x="0" y="2186851"/>
        <a:ext cx="3951287" cy="728802"/>
      </dsp:txXfrm>
    </dsp:sp>
    <dsp:sp modelId="{CD41B1B5-ABB9-4D31-A415-0ED5187D0BEE}">
      <dsp:nvSpPr>
        <dsp:cNvPr id="0" name=""/>
        <dsp:cNvSpPr/>
      </dsp:nvSpPr>
      <dsp:spPr>
        <a:xfrm>
          <a:off x="0" y="2915653"/>
          <a:ext cx="39512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C1491-B261-4C20-AE03-BE030D85B274}">
      <dsp:nvSpPr>
        <dsp:cNvPr id="0" name=""/>
        <dsp:cNvSpPr/>
      </dsp:nvSpPr>
      <dsp:spPr>
        <a:xfrm>
          <a:off x="0" y="2915653"/>
          <a:ext cx="3951287" cy="728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How can you change your practice for the future? </a:t>
          </a:r>
        </a:p>
      </dsp:txBody>
      <dsp:txXfrm>
        <a:off x="0" y="2915653"/>
        <a:ext cx="3951287" cy="7288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21BC-C45E-440F-A4D7-27C61E3BBB91}">
      <dsp:nvSpPr>
        <dsp:cNvPr id="0" name=""/>
        <dsp:cNvSpPr/>
      </dsp:nvSpPr>
      <dsp:spPr>
        <a:xfrm>
          <a:off x="0" y="150812"/>
          <a:ext cx="2571749" cy="154305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Self Selection</a:t>
          </a:r>
        </a:p>
      </dsp:txBody>
      <dsp:txXfrm>
        <a:off x="0" y="150812"/>
        <a:ext cx="2571749" cy="1543050"/>
      </dsp:txXfrm>
    </dsp:sp>
    <dsp:sp modelId="{919D35AF-2E90-4B53-9840-46E31FD3087A}">
      <dsp:nvSpPr>
        <dsp:cNvPr id="0" name=""/>
        <dsp:cNvSpPr/>
      </dsp:nvSpPr>
      <dsp:spPr>
        <a:xfrm>
          <a:off x="2828925" y="150812"/>
          <a:ext cx="2571749" cy="1543050"/>
        </a:xfrm>
        <a:prstGeom prst="rect">
          <a:avLst/>
        </a:prstGeom>
        <a:solidFill>
          <a:schemeClr val="accent5">
            <a:hueOff val="1245178"/>
            <a:satOff val="0"/>
            <a:lumOff val="-60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Paired Selection</a:t>
          </a:r>
        </a:p>
      </dsp:txBody>
      <dsp:txXfrm>
        <a:off x="2828925" y="150812"/>
        <a:ext cx="2571749" cy="1543050"/>
      </dsp:txXfrm>
    </dsp:sp>
    <dsp:sp modelId="{D9FE1946-75C1-47E6-9DEF-1AC106B1C6FD}">
      <dsp:nvSpPr>
        <dsp:cNvPr id="0" name=""/>
        <dsp:cNvSpPr/>
      </dsp:nvSpPr>
      <dsp:spPr>
        <a:xfrm>
          <a:off x="5657849" y="150812"/>
          <a:ext cx="2571749" cy="1543050"/>
        </a:xfrm>
        <a:prstGeom prst="rect">
          <a:avLst/>
        </a:prstGeom>
        <a:solidFill>
          <a:schemeClr val="accent5">
            <a:hueOff val="2490357"/>
            <a:satOff val="0"/>
            <a:lumOff val="-12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Random</a:t>
          </a:r>
        </a:p>
      </dsp:txBody>
      <dsp:txXfrm>
        <a:off x="5657849" y="150812"/>
        <a:ext cx="2571749" cy="1543050"/>
      </dsp:txXfrm>
    </dsp:sp>
    <dsp:sp modelId="{999DF174-1F6F-4E79-9425-FA9875CBA7BF}">
      <dsp:nvSpPr>
        <dsp:cNvPr id="0" name=""/>
        <dsp:cNvSpPr/>
      </dsp:nvSpPr>
      <dsp:spPr>
        <a:xfrm>
          <a:off x="0" y="1951037"/>
          <a:ext cx="2571749" cy="1543050"/>
        </a:xfrm>
        <a:prstGeom prst="rect">
          <a:avLst/>
        </a:prstGeom>
        <a:solidFill>
          <a:schemeClr val="accent5">
            <a:hueOff val="3735535"/>
            <a:satOff val="0"/>
            <a:lumOff val="-1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Interest Basis</a:t>
          </a:r>
        </a:p>
      </dsp:txBody>
      <dsp:txXfrm>
        <a:off x="0" y="1951037"/>
        <a:ext cx="2571749" cy="1543050"/>
      </dsp:txXfrm>
    </dsp:sp>
    <dsp:sp modelId="{D03430F0-ABD0-45C8-B927-C11322B6301C}">
      <dsp:nvSpPr>
        <dsp:cNvPr id="0" name=""/>
        <dsp:cNvSpPr/>
      </dsp:nvSpPr>
      <dsp:spPr>
        <a:xfrm>
          <a:off x="2828925" y="1951037"/>
          <a:ext cx="2571749" cy="1543050"/>
        </a:xfrm>
        <a:prstGeom prst="rect">
          <a:avLst/>
        </a:prstGeom>
        <a:solidFill>
          <a:schemeClr val="accent5">
            <a:hueOff val="4980714"/>
            <a:satOff val="0"/>
            <a:lumOff val="-2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Representative</a:t>
          </a:r>
        </a:p>
      </dsp:txBody>
      <dsp:txXfrm>
        <a:off x="2828925" y="1951037"/>
        <a:ext cx="2571749" cy="1543050"/>
      </dsp:txXfrm>
    </dsp:sp>
    <dsp:sp modelId="{7F301029-18EB-42E4-AD38-D3055A3FFB63}">
      <dsp:nvSpPr>
        <dsp:cNvPr id="0" name=""/>
        <dsp:cNvSpPr/>
      </dsp:nvSpPr>
      <dsp:spPr>
        <a:xfrm>
          <a:off x="5657849" y="1951037"/>
          <a:ext cx="2571749" cy="1543050"/>
        </a:xfrm>
        <a:prstGeom prst="rect">
          <a:avLst/>
        </a:prstGeom>
        <a:solidFill>
          <a:schemeClr val="accent5">
            <a:hueOff val="6225892"/>
            <a:satOff val="0"/>
            <a:lumOff val="-30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Prevent Isolation</a:t>
          </a:r>
        </a:p>
      </dsp:txBody>
      <dsp:txXfrm>
        <a:off x="5657849" y="195103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pPr marL="342900" lvl="0" indent="-342900" fontAlgn="base">
              <a:lnSpc>
                <a:spcPct val="107000"/>
              </a:lnSpc>
              <a:spcAft>
                <a:spcPts val="800"/>
              </a:spcAft>
              <a:tabLst>
                <a:tab pos="457200" algn="l"/>
              </a:tabLst>
            </a:pPr>
            <a:r>
              <a:rPr lang="en-GB" dirty="0"/>
              <a:t>Last lecture: </a:t>
            </a:r>
          </a:p>
          <a:p>
            <a:pPr marL="342900" lvl="0" indent="-342900" fontAlgn="base">
              <a:lnSpc>
                <a:spcPct val="107000"/>
              </a:lnSpc>
              <a:spcAft>
                <a:spcPts val="800"/>
              </a:spcAft>
              <a:tabLst>
                <a:tab pos="457200" algn="l"/>
              </a:tabLst>
            </a:pPr>
            <a:r>
              <a:rPr lang="en-GB" sz="1200" dirty="0">
                <a:solidFill>
                  <a:srgbClr val="003E74"/>
                </a:solidFill>
                <a:effectLst/>
                <a:latin typeface="+mn-lt"/>
                <a:ea typeface="Times New Roman" panose="02020603050405020304" pitchFamily="18" charset="0"/>
                <a:cs typeface="Calibri" panose="020F0502020204030204" pitchFamily="34" charset="0"/>
              </a:rPr>
              <a:t>Recognise the importance of teamworking skills </a:t>
            </a:r>
          </a:p>
          <a:p>
            <a:pPr marL="342900" lvl="0" indent="-342900" fontAlgn="base">
              <a:lnSpc>
                <a:spcPct val="107000"/>
              </a:lnSpc>
              <a:spcAft>
                <a:spcPts val="800"/>
              </a:spcAft>
              <a:tabLst>
                <a:tab pos="457200" algn="l"/>
              </a:tabLst>
            </a:pPr>
            <a:r>
              <a:rPr lang="en-GB" sz="1200" dirty="0">
                <a:solidFill>
                  <a:srgbClr val="003E74"/>
                </a:solidFill>
                <a:effectLst/>
                <a:latin typeface="+mn-lt"/>
                <a:ea typeface="Times New Roman" panose="02020603050405020304" pitchFamily="18" charset="0"/>
                <a:cs typeface="Calibri" panose="020F0502020204030204" pitchFamily="34" charset="0"/>
              </a:rPr>
              <a:t>Identify and appraise attributes of successful teams</a:t>
            </a:r>
            <a:endParaRPr lang="en-GB" sz="1200" dirty="0">
              <a:solidFill>
                <a:srgbClr val="003E74"/>
              </a:solidFill>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tabLst>
                <a:tab pos="457200" algn="l"/>
              </a:tabLst>
            </a:pPr>
            <a:r>
              <a:rPr lang="en-GB" sz="1200" dirty="0">
                <a:solidFill>
                  <a:srgbClr val="003E74"/>
                </a:solidFill>
                <a:effectLst/>
                <a:latin typeface="+mn-lt"/>
                <a:ea typeface="Times New Roman" panose="02020603050405020304" pitchFamily="18" charset="0"/>
                <a:cs typeface="Calibri" panose="020F0502020204030204" pitchFamily="34" charset="0"/>
              </a:rPr>
              <a:t>Develop a plan to improve you own teamworking skills  </a:t>
            </a:r>
          </a:p>
          <a:p>
            <a:pPr fontAlgn="base">
              <a:lnSpc>
                <a:spcPct val="107000"/>
              </a:lnSpc>
              <a:spcAft>
                <a:spcPts val="800"/>
              </a:spcAft>
              <a:tabLst>
                <a:tab pos="457200" algn="l"/>
              </a:tabLst>
            </a:pPr>
            <a:r>
              <a:rPr lang="en-GB" sz="1200" dirty="0">
                <a:solidFill>
                  <a:srgbClr val="003E74"/>
                </a:solidFill>
                <a:effectLst/>
                <a:latin typeface="+mn-lt"/>
                <a:ea typeface="Times New Roman" panose="02020603050405020304" pitchFamily="18" charset="0"/>
                <a:cs typeface="Calibri" panose="020F0502020204030204" pitchFamily="34" charset="0"/>
              </a:rPr>
              <a:t>Select </a:t>
            </a:r>
            <a:r>
              <a:rPr lang="en-GB" sz="1200" dirty="0">
                <a:solidFill>
                  <a:srgbClr val="003E74"/>
                </a:solidFill>
                <a:latin typeface="+mn-lt"/>
                <a:ea typeface="Times New Roman" panose="02020603050405020304" pitchFamily="18" charset="0"/>
                <a:cs typeface="Calibri" panose="020F0502020204030204" pitchFamily="34" charset="0"/>
              </a:rPr>
              <a:t>diverse teamworking methodologies</a:t>
            </a:r>
            <a:endParaRPr lang="en-GB" sz="1200" dirty="0">
              <a:solidFill>
                <a:srgbClr val="003E74"/>
              </a:solidFill>
              <a:effectLst/>
              <a:latin typeface="+mn-lt"/>
              <a:ea typeface="Times New Roman" panose="02020603050405020304" pitchFamily="18" charset="0"/>
              <a:cs typeface="Calibri" panose="020F0502020204030204" pitchFamily="34" charset="0"/>
            </a:endParaRPr>
          </a:p>
          <a:p>
            <a:pPr fontAlgn="base">
              <a:lnSpc>
                <a:spcPct val="107000"/>
              </a:lnSpc>
              <a:spcAft>
                <a:spcPts val="800"/>
              </a:spcAft>
              <a:tabLst>
                <a:tab pos="457200" algn="l"/>
              </a:tabLst>
            </a:pPr>
            <a:r>
              <a:rPr lang="en-GB" sz="1200" dirty="0">
                <a:solidFill>
                  <a:srgbClr val="003E74"/>
                </a:solidFill>
                <a:latin typeface="+mn-lt"/>
                <a:ea typeface="Calibri" panose="020F0502020204030204" pitchFamily="34" charset="0"/>
                <a:cs typeface="Calibri" panose="020F0502020204030204" pitchFamily="34" charset="0"/>
              </a:rPr>
              <a:t>Define leadership and types of leader</a:t>
            </a:r>
            <a:endParaRPr lang="en-GB" sz="1200" dirty="0">
              <a:solidFill>
                <a:srgbClr val="003E74"/>
              </a:solidFill>
              <a:effectLst/>
              <a:latin typeface="+mn-lt"/>
              <a:ea typeface="Calibri" panose="020F0502020204030204" pitchFamily="34"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dirty="0"/>
          </a:p>
        </p:txBody>
      </p:sp>
    </p:spTree>
    <p:extLst>
      <p:ext uri="{BB962C8B-B14F-4D97-AF65-F5344CB8AC3E}">
        <p14:creationId xmlns:p14="http://schemas.microsoft.com/office/powerpoint/2010/main" val="407298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Have you used skills/habits which are shown on the diagram? Do you think that your skill levels in any of these have developed? Some are fairly likely that everyone will have used, such as "creative problem solving" and hopefully also "collaboration", others though may not have been used by all team members, or perhaps even no-one in your team used them? </a:t>
            </a:r>
          </a:p>
          <a:p>
            <a:endParaRPr lang="en-GB" dirty="0"/>
          </a:p>
          <a:p>
            <a:r>
              <a:rPr lang="en-GB" dirty="0"/>
              <a:t>Can you think of any skills/habits from the diagram which you didn't use?</a:t>
            </a:r>
          </a:p>
          <a:p>
            <a:endParaRPr lang="en-GB" dirty="0"/>
          </a:p>
          <a:p>
            <a:r>
              <a:rPr lang="en-GB" dirty="0"/>
              <a:t>It is likely that few of you thought about ethics last week. How could you have brought ethics into your work? </a:t>
            </a:r>
          </a:p>
          <a:p>
            <a:endParaRPr lang="en-GB" dirty="0"/>
          </a:p>
          <a:p>
            <a:r>
              <a:rPr lang="en-GB" dirty="0"/>
              <a:t>What about reflection? Again, I imagine that not everyone has used reflective practice over the last couple of weeks. Did you write/say that after a coursework submission was a good time to reflect? Did you stick to this? If not, did you use your logbook?</a:t>
            </a:r>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dirty="0"/>
          </a:p>
        </p:txBody>
      </p:sp>
    </p:spTree>
    <p:extLst>
      <p:ext uri="{BB962C8B-B14F-4D97-AF65-F5344CB8AC3E}">
        <p14:creationId xmlns:p14="http://schemas.microsoft.com/office/powerpoint/2010/main" val="268622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Thinking about the start of the week, how did you come up with ideas for solutions? Did you find that everyone contributed? Did you use the methodologies shared last lecture?:</a:t>
            </a:r>
          </a:p>
          <a:p>
            <a:endParaRPr lang="en-GB" dirty="0"/>
          </a:p>
          <a:p>
            <a:r>
              <a:rPr lang="en-GB" dirty="0"/>
              <a:t>If you did use them, did they change the group dynamic or the number of ideas created </a:t>
            </a:r>
          </a:p>
          <a:p>
            <a:r>
              <a:rPr lang="en-GB" dirty="0"/>
              <a:t>For those of you who didn't use them, did you find that you had "enough" ideas and that you were able to generate these quickly? Did you find everyone participated in ideation? Did everyone then have a sense of ownership over the final idea?</a:t>
            </a:r>
          </a:p>
          <a:p>
            <a:endParaRPr lang="en-GB" dirty="0"/>
          </a:p>
          <a:p>
            <a:r>
              <a:rPr lang="en-GB" dirty="0"/>
              <a:t>What will have happened for some of you is that you may have done some of these things informally without recognising it; did you find some group members came up with ideas whilst others made notes? This is the beginnings of fishbowl. Did you find that some people came up with initial ideas and others built on/added to these? This is the beginnings of round robin.</a:t>
            </a:r>
          </a:p>
          <a:p>
            <a:endParaRPr lang="en-GB" dirty="0"/>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a:p>
        </p:txBody>
      </p:sp>
    </p:spTree>
    <p:extLst>
      <p:ext uri="{BB962C8B-B14F-4D97-AF65-F5344CB8AC3E}">
        <p14:creationId xmlns:p14="http://schemas.microsoft.com/office/powerpoint/2010/main" val="142618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Thinking now about the end of the week, how were your team working together? What skill levels had been developed and were now being shown?</a:t>
            </a:r>
          </a:p>
          <a:p>
            <a:endParaRPr lang="en-GB" dirty="0"/>
          </a:p>
          <a:p>
            <a:r>
              <a:rPr lang="en-GB" dirty="0"/>
              <a:t>Did you manage to reach collaborative working practices, honestly? Were the goals shared and did everyone have ownership of these or were you working together on goals set by Idris, your design tutor or 1 member of your team? Many teams were perhaps cooperating rather than truly collaborating. This is hard to achieve in only a week though</a:t>
            </a:r>
          </a:p>
          <a:p>
            <a:r>
              <a:rPr lang="en-GB" dirty="0"/>
              <a:t>Were you even working together, or were tasks delegated and progressed independently? Some teams, particularly those with unresolved conflict, may have remained at a "contribution" level; how could you have improved on this if this was how your team worked?</a:t>
            </a:r>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a:p>
        </p:txBody>
      </p:sp>
    </p:spTree>
    <p:extLst>
      <p:ext uri="{BB962C8B-B14F-4D97-AF65-F5344CB8AC3E}">
        <p14:creationId xmlns:p14="http://schemas.microsoft.com/office/powerpoint/2010/main" val="4354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r>
              <a:rPr lang="en-GB" dirty="0"/>
              <a:t>To think about our leadership, but also all of the teamworking skills we used (or ought to have used) last week, we can go back to the reflection frameworks we learnt about in lecture 2. I've included the 5 R's, but you may want to revisit other methods if you preferred them</a:t>
            </a:r>
          </a:p>
          <a:p>
            <a:endParaRPr lang="en-GB" dirty="0"/>
          </a:p>
          <a:p>
            <a:r>
              <a:rPr lang="en-GB" dirty="0"/>
              <a:t>Talk about the 5 R’s</a:t>
            </a:r>
          </a:p>
          <a:p>
            <a:endParaRPr lang="en-GB" dirty="0"/>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dirty="0"/>
          </a:p>
        </p:txBody>
      </p:sp>
    </p:spTree>
    <p:extLst>
      <p:ext uri="{BB962C8B-B14F-4D97-AF65-F5344CB8AC3E}">
        <p14:creationId xmlns:p14="http://schemas.microsoft.com/office/powerpoint/2010/main" val="427007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In the previous slide I asked about what YOU would do differently in the future, so I have asked you to reflect on your influence over the outcome. How many of you though, think that the team you were assigned to impacted your success?</a:t>
            </a:r>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dirty="0"/>
          </a:p>
        </p:txBody>
      </p:sp>
    </p:spTree>
    <p:extLst>
      <p:ext uri="{BB962C8B-B14F-4D97-AF65-F5344CB8AC3E}">
        <p14:creationId xmlns:p14="http://schemas.microsoft.com/office/powerpoint/2010/main" val="300105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What are the ethical issues of any of these methods?</a:t>
            </a:r>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dirty="0"/>
          </a:p>
        </p:txBody>
      </p:sp>
    </p:spTree>
    <p:extLst>
      <p:ext uri="{BB962C8B-B14F-4D97-AF65-F5344CB8AC3E}">
        <p14:creationId xmlns:p14="http://schemas.microsoft.com/office/powerpoint/2010/main" val="333390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dirty="0"/>
          </a:p>
        </p:txBody>
      </p:sp>
    </p:spTree>
    <p:extLst>
      <p:ext uri="{BB962C8B-B14F-4D97-AF65-F5344CB8AC3E}">
        <p14:creationId xmlns:p14="http://schemas.microsoft.com/office/powerpoint/2010/main" val="207157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pPr defTabSz="495376">
              <a:defRPr/>
            </a:pPr>
            <a:endParaRPr lang="en-GB" sz="1300" dirty="0">
              <a:solidFill>
                <a:srgbClr val="003E74"/>
              </a:solidFill>
            </a:endParaRPr>
          </a:p>
          <a:p>
            <a:endParaRPr lang="en-GB" dirty="0"/>
          </a:p>
        </p:txBody>
      </p:sp>
      <p:sp>
        <p:nvSpPr>
          <p:cNvPr id="4" name="Header Placeholder 3"/>
          <p:cNvSpPr>
            <a:spLocks noGrp="1"/>
          </p:cNvSpPr>
          <p:nvPr>
            <p:ph type="hdr" sz="quarter"/>
          </p:nvPr>
        </p:nvSpPr>
        <p:spPr/>
        <p:txBody>
          <a:bodyPr/>
          <a:lstStyle/>
          <a:p>
            <a:r>
              <a:rPr lang="en-US"/>
              <a:t>Name of presentation</a:t>
            </a:r>
            <a:endParaRPr lang="en-US" dirty="0"/>
          </a:p>
        </p:txBody>
      </p:sp>
      <p:sp>
        <p:nvSpPr>
          <p:cNvPr id="5" name="Date Placeholder 4"/>
          <p:cNvSpPr>
            <a:spLocks noGrp="1"/>
          </p:cNvSpPr>
          <p:nvPr>
            <p:ph type="dt" idx="1"/>
          </p:nvPr>
        </p:nvSpPr>
        <p:spPr/>
        <p:txBody>
          <a:bodyPr/>
          <a:lstStyle/>
          <a:p>
            <a:fld id="{8D35C32B-10D1-1447-A35B-280119DE9D12}" type="datetime3">
              <a:rPr lang="en-GB" smtClean="0"/>
              <a:pPr/>
              <a:t>10 September, 2024</a:t>
            </a:fld>
            <a:endParaRPr lang="en-US" dirty="0"/>
          </a:p>
        </p:txBody>
      </p:sp>
    </p:spTree>
    <p:extLst>
      <p:ext uri="{BB962C8B-B14F-4D97-AF65-F5344CB8AC3E}">
        <p14:creationId xmlns:p14="http://schemas.microsoft.com/office/powerpoint/2010/main" val="242046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2" name="Group 4">
            <a:extLst>
              <a:ext uri="{FF2B5EF4-FFF2-40B4-BE49-F238E27FC236}">
                <a16:creationId xmlns:a16="http://schemas.microsoft.com/office/drawing/2014/main" id="{8D9607AD-7AAF-2EDF-C412-812FF7F3B58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3" name="Freeform 5">
              <a:extLst>
                <a:ext uri="{FF2B5EF4-FFF2-40B4-BE49-F238E27FC236}">
                  <a16:creationId xmlns:a16="http://schemas.microsoft.com/office/drawing/2014/main" id="{BC046806-B888-EA54-A7F7-EC485E779E1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434DD393-B7DE-B376-27BE-92D1E7CEB3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736DA9D2-098A-01E4-69A3-A7C3A0EEC36D}"/>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8">
              <a:extLst>
                <a:ext uri="{FF2B5EF4-FFF2-40B4-BE49-F238E27FC236}">
                  <a16:creationId xmlns:a16="http://schemas.microsoft.com/office/drawing/2014/main" id="{4E904ECC-5757-97B1-2C86-F5470E51B5B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9">
              <a:extLst>
                <a:ext uri="{FF2B5EF4-FFF2-40B4-BE49-F238E27FC236}">
                  <a16:creationId xmlns:a16="http://schemas.microsoft.com/office/drawing/2014/main" id="{187C6513-5AC6-28D7-6A7C-C3FCEC0262F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10">
              <a:extLst>
                <a:ext uri="{FF2B5EF4-FFF2-40B4-BE49-F238E27FC236}">
                  <a16:creationId xmlns:a16="http://schemas.microsoft.com/office/drawing/2014/main" id="{2AAEA4F0-9A40-134F-A28C-B0F65D2E7CC9}"/>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1">
              <a:extLst>
                <a:ext uri="{FF2B5EF4-FFF2-40B4-BE49-F238E27FC236}">
                  <a16:creationId xmlns:a16="http://schemas.microsoft.com/office/drawing/2014/main" id="{6F73866A-497F-8BA0-122F-CF73972BB033}"/>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2">
              <a:extLst>
                <a:ext uri="{FF2B5EF4-FFF2-40B4-BE49-F238E27FC236}">
                  <a16:creationId xmlns:a16="http://schemas.microsoft.com/office/drawing/2014/main" id="{360604E4-4CC6-3C71-F886-C7198BF52D96}"/>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5959805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0581256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9588686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rgbClr val="002548"/>
              </a:buClr>
              <a:defRPr/>
            </a:lvl1pPr>
            <a:lvl2pPr>
              <a:buClr>
                <a:srgbClr val="002548"/>
              </a:buClr>
              <a:defRPr/>
            </a:lvl2pPr>
            <a:lvl3pPr>
              <a:buClr>
                <a:srgbClr val="002548"/>
              </a:buClr>
              <a:defRPr sz="1200"/>
            </a:lvl3pPr>
            <a:lvl4pPr>
              <a:buClr>
                <a:srgbClr val="002548"/>
              </a:buClr>
              <a:defRPr sz="1200"/>
            </a:lvl4pPr>
            <a:lvl5pPr>
              <a:buClr>
                <a:srgbClr val="002548"/>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9460342" y="791392"/>
            <a:ext cx="2122060"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6151975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609599" y="2346581"/>
            <a:ext cx="5267836"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9"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Content Placeholder 2"/>
          <p:cNvSpPr>
            <a:spLocks noGrp="1"/>
          </p:cNvSpPr>
          <p:nvPr>
            <p:ph idx="12"/>
          </p:nvPr>
        </p:nvSpPr>
        <p:spPr>
          <a:xfrm>
            <a:off x="6314564" y="2346581"/>
            <a:ext cx="5267837"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3" hasCustomPrompt="1"/>
          </p:nvPr>
        </p:nvSpPr>
        <p:spPr>
          <a:xfrm>
            <a:off x="9460342" y="791392"/>
            <a:ext cx="2122060"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09431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3565993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125618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5999983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8370726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06832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628047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7149791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6434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71DEBE8B-294B-FA17-D02A-AFA82C332B3A}"/>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12D78D2C-B9D5-3478-8A89-F302449DB03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B78D9C07-5B10-7A38-DB54-3AE5E71DFD3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A8E70677-7A24-ECC3-CAE5-56E0522D03B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0507E5D9-1949-B156-40AD-B363103537D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20BEDCB1-A5A2-B9D2-2000-38168529DEDF}"/>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78B00D67-BFD2-9564-BDA5-0C453781BCC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C1F1A2C8-E37D-D20D-7251-59C621635C36}"/>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7B714AC2-8B52-B67E-D93D-F901FA26A1B0}"/>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2265008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5346852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256165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10442572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Tex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1414293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Tex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1682827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A6BC3AA3-583A-FAA0-FA77-B90005143B11}"/>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40401234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332963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2230673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9943515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Box 1">
            <a:extLst>
              <a:ext uri="{FF2B5EF4-FFF2-40B4-BE49-F238E27FC236}">
                <a16:creationId xmlns:a16="http://schemas.microsoft.com/office/drawing/2014/main" id="{C0C5D4D1-4EA3-2919-A16F-9B86255865E6}"/>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9522444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C85514D7-7F47-0912-8FC2-5C9EC394AC5E}"/>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44CD4C7E-3FC5-D5E5-AB9F-F46590E6900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0CEBE554-C2D2-3534-68E0-A5BB9262380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031ACB12-1737-ADB6-91AB-1110D13E7E4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4395CA0D-F844-E5A9-54E6-11FC05F5499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E40864C2-21FB-E7CD-7009-949B01BAD4A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9D190E13-E075-FD66-DCE2-1F252F31F2B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F0265570-2A81-7901-B41A-026BE6276BE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FECC2667-0AAC-41FD-7614-2ED15A7C2D1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0871990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1597975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837331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439163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5688363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06251896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5986489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226160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80710436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5235939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7901368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5" name="Group 4">
            <a:extLst>
              <a:ext uri="{FF2B5EF4-FFF2-40B4-BE49-F238E27FC236}">
                <a16:creationId xmlns:a16="http://schemas.microsoft.com/office/drawing/2014/main" id="{5A8795E0-FDDC-656B-D54B-28408A306765}"/>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E5F1DFE7-CD24-AC75-9E54-7A3433A7A9A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37AA4285-7F5C-0AAD-093B-748F713C9373}"/>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A7749835-377E-F31F-EB28-12F6BDFD6945}"/>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65B4CE89-C942-754B-7656-2F79F581F0E3}"/>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D59261D6-9C04-69C8-05C2-EB91ACB3981D}"/>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8E23D8A7-A01C-D7F0-5CCE-EAFD1205C8F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F98B97FB-E808-D80C-711D-5CFB3C6014A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5BEDAD8-7AB1-9F6C-AE37-ED2099FC7ED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4324784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29504598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1679603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1088551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90258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38617275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67299058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41898790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922177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1406141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F7F50A8E-5675-FDF5-081E-59475E265CD3}"/>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9DDA4901-DFD7-6B8E-6D7B-D54575D79AA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597D099C-3689-A286-21A2-60166ADC543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DD12DCAF-6016-8C54-0BAE-B0488FB3E26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1CD79449-F541-6DE5-AFB4-24865364F30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67C5FD0-E91D-FCD8-C3FE-FE81EFB34CE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0F9D9D2A-EF46-256B-6F2F-F0C2E311B2B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D73DC1FE-CF39-4054-8DBB-BDCF9BFCAB6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9A7C4218-B0E9-F37C-149E-EBCAFA66E3A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0752523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8E4E9E1E-1F50-0445-0600-84E5E564A4ED}"/>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B6DCE05D-5B9B-6B98-B381-11EC1EFA61F6}"/>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6">
              <a:extLst>
                <a:ext uri="{FF2B5EF4-FFF2-40B4-BE49-F238E27FC236}">
                  <a16:creationId xmlns:a16="http://schemas.microsoft.com/office/drawing/2014/main" id="{9EF0E946-1E84-C217-7023-508C530405C5}"/>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7">
              <a:extLst>
                <a:ext uri="{FF2B5EF4-FFF2-40B4-BE49-F238E27FC236}">
                  <a16:creationId xmlns:a16="http://schemas.microsoft.com/office/drawing/2014/main" id="{E66994E5-9316-13A2-8F82-90982A343BD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8">
              <a:extLst>
                <a:ext uri="{FF2B5EF4-FFF2-40B4-BE49-F238E27FC236}">
                  <a16:creationId xmlns:a16="http://schemas.microsoft.com/office/drawing/2014/main" id="{24729AAD-A07B-EF49-ADBE-C3B685FBF52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9">
              <a:extLst>
                <a:ext uri="{FF2B5EF4-FFF2-40B4-BE49-F238E27FC236}">
                  <a16:creationId xmlns:a16="http://schemas.microsoft.com/office/drawing/2014/main" id="{972E487F-C364-0A27-B22F-363588A07242}"/>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0">
              <a:extLst>
                <a:ext uri="{FF2B5EF4-FFF2-40B4-BE49-F238E27FC236}">
                  <a16:creationId xmlns:a16="http://schemas.microsoft.com/office/drawing/2014/main" id="{D502D58C-4030-E5CD-3967-0B5416E4D75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1">
              <a:extLst>
                <a:ext uri="{FF2B5EF4-FFF2-40B4-BE49-F238E27FC236}">
                  <a16:creationId xmlns:a16="http://schemas.microsoft.com/office/drawing/2014/main" id="{2FF06C1A-44C2-9B61-A16E-1AF175CC577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2">
              <a:extLst>
                <a:ext uri="{FF2B5EF4-FFF2-40B4-BE49-F238E27FC236}">
                  <a16:creationId xmlns:a16="http://schemas.microsoft.com/office/drawing/2014/main" id="{5727D33C-008A-B952-F9EB-EDF2D5E874F4}"/>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77726719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FC9E98DC-CE77-0C6B-A77B-CD4E2E7D4ABF}"/>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759BC67B-ADC0-0751-B0EE-0C7FDB0EDC8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8E8BCD8A-F4F6-FC37-96FB-8B96CFEBFD9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7CB0AA7C-1083-A40A-B1A0-04B4B96CAE5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17C5E5E6-EFF3-D9D7-2075-0D5D3CF0F5C5}"/>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73AC0DD-486E-839E-5DF0-CDDA4859355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79F8C841-ED49-998D-B323-70913E188938}"/>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1F854E00-9301-71E5-8178-2037933D7FE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BB134630-68E3-7E72-31B5-00174B010A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9105672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DB761486-7A68-2BC1-5083-A15A4C58AD30}"/>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FF5F36C8-DFD4-313D-437B-DF7A8DC7A91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E774A7A0-658B-95E8-37FD-45DFD2E9F85E}"/>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03915DD-54A2-FC90-704D-09FC31902D5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B4736A40-CF01-9B24-680B-FE622EE2ED90}"/>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82F76D9-C5F5-4635-4734-BECF3401AD47}"/>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A48ADA05-3FD7-C19E-387E-C41E978D6B0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23B21FA7-F404-6D2C-710D-1D60FF14D773}"/>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FF1CD37D-3E1E-0806-971A-B31FA2E0FAF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4958039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1063D08B-C972-F169-2B73-CFEDC6030C89}"/>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ED81535D-2A46-5A20-01CF-5DD2DA7C086F}"/>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BB018223-E299-3738-CBF0-693AFCB9190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F610301-635F-3AF6-4A25-95D8769C271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81382C11-B8EA-0898-0941-915848B821A5}"/>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91C3A4F7-A25C-5D72-7228-7BFBA762EFD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C40CFFCC-11D3-8CCC-CC49-A3AE1D870BA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51E6DAD5-05B6-75DF-85EE-AD075C1BE939}"/>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ECC2F0C-5669-5402-DFFD-28E8C412E4D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0442073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5A885236-BEFA-5B58-5978-804689B010BE}"/>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1D9A764F-BA2B-E58A-5366-C8E24647975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6CBDF6B1-6FA6-32B1-AB6D-94745AFFEB0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5D394840-561A-120B-C0CC-261CB4EDB8B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E41FA9CD-9423-B21B-564E-B1C53E1BFA6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146480F1-0E1E-5A43-6599-0ECF26BB583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F3CC2FA2-0B50-6D56-DDA1-51F1D60B51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7C12C966-2C08-EF14-147C-186059B3D49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40F765AD-048A-5F45-3174-385EDBB8021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76129169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7EA1C465-0DA2-C25C-28A6-88DAA5CEEC2D}"/>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51BC4387-0469-F9FA-15D9-E3E33816BA63}"/>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91AD462A-A321-9DE1-3589-DCF0C0C0F19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B13D842F-FA61-C0A0-D468-35C1B26C04EA}"/>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BDD896D6-C273-B454-658D-766784493D0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EC1BB505-E455-9C0E-ED96-9949CF9C97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CCCB9683-9567-CD39-B53F-C113CF37BA4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A3A35C3D-3589-B558-DF63-CC0A67CC744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17A74747-5687-A282-8FB4-9179877A30F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4032683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7" name="Group 4">
            <a:extLst>
              <a:ext uri="{FF2B5EF4-FFF2-40B4-BE49-F238E27FC236}">
                <a16:creationId xmlns:a16="http://schemas.microsoft.com/office/drawing/2014/main" id="{B5FE95BC-A510-AFC3-AB66-629DCB1E1A68}"/>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FEF98960-532D-2943-03E7-66666250BF4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81AB4266-C708-D507-D728-05FCC3B6ABA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C8CD9836-330B-EA93-D4CF-E26DEF80725E}"/>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CE677EBE-1D8A-7ACA-4BA2-610E320C6E99}"/>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5FF2B21E-85E3-11EA-F25F-0D71EE625F7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B5D32E5A-0C3E-5D9F-B05A-6BF8235D5305}"/>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E59C3AC8-65A2-BCC1-1AD5-F78CE907AB1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BE1F1BD-9614-9A9A-F185-D4D671D588B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3693232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265F1D5D-F297-D45A-8F06-07A8A5D3E704}"/>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BDEF0B70-8BE5-8607-8440-0C680A8A26C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AD55EFDB-485B-9F71-DABD-A410A1222FC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59DFCFA6-C20E-01D0-AFE2-D3C184FB2D5F}"/>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4A9ACAEC-2A3C-6E91-175D-EF28F720BF07}"/>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E7BC33D3-E092-0FD2-A075-B543847A19C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DFEAE05E-424E-A2A5-96FA-3B5705C3E9D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657AE428-93A3-2994-C96C-822EDBF43EB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A600D29-EA28-3159-DDE8-8C1C867CFB5D}"/>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86164786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6A85CE3D-DB93-CB85-1685-3B58C80F2E81}"/>
              </a:ext>
            </a:extLst>
          </p:cNvPr>
          <p:cNvGrpSpPr>
            <a:grpSpLocks noChangeAspect="1"/>
          </p:cNvGrpSpPr>
          <p:nvPr userDrawn="1"/>
        </p:nvGrpSpPr>
        <p:grpSpPr bwMode="auto">
          <a:xfrm>
            <a:off x="330271" y="327819"/>
            <a:ext cx="3972600" cy="438124"/>
            <a:chOff x="0" y="3473"/>
            <a:chExt cx="15360" cy="1694"/>
          </a:xfrm>
        </p:grpSpPr>
        <p:sp>
          <p:nvSpPr>
            <p:cNvPr id="10" name="Freeform 5">
              <a:extLst>
                <a:ext uri="{FF2B5EF4-FFF2-40B4-BE49-F238E27FC236}">
                  <a16:creationId xmlns:a16="http://schemas.microsoft.com/office/drawing/2014/main" id="{7B04679C-6ACA-D423-88F0-53639369475A}"/>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1ACB45F6-6422-F1FC-AB78-BB520C409808}"/>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EC77A9FF-8E61-8C6F-60E4-16B24BD1EA4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0ACB1718-5170-6375-CC14-7F1A3F6DA64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78370B32-8D5C-3B28-E18C-CEB2E03474D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94C62E6A-D4D3-1193-A10D-9AAF1F08E023}"/>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F9DB91E4-9289-28BE-EDCC-D4BA96D06F5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7422A333-2FAF-15FD-FC43-B229F442A3F1}"/>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38337175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543443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559939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5265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2828855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22389671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48522648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1832290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5"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2" y="327820"/>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67893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39368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7"/>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EFB57AF5-1C0C-CA22-2452-DD2857C481EA}"/>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211427793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7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
        <p:nvSpPr>
          <p:cNvPr id="8" name="TextBox 7">
            <a:extLst>
              <a:ext uri="{FF2B5EF4-FFF2-40B4-BE49-F238E27FC236}">
                <a16:creationId xmlns:a16="http://schemas.microsoft.com/office/drawing/2014/main" id="{81647CD8-3E40-B509-BD6D-ECF7A61018A2}"/>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accent1"/>
                </a:solidFill>
                <a:latin typeface="+mj-lt"/>
              </a:rPr>
              <a:t>Imperial College London</a:t>
            </a:r>
          </a:p>
        </p:txBody>
      </p:sp>
    </p:spTree>
    <p:extLst>
      <p:ext uri="{BB962C8B-B14F-4D97-AF65-F5344CB8AC3E}">
        <p14:creationId xmlns:p14="http://schemas.microsoft.com/office/powerpoint/2010/main" val="316343036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 id="2147483852" r:id="rId59"/>
    <p:sldLayoutId id="2147483853" r:id="rId60"/>
    <p:sldLayoutId id="2147483854" r:id="rId61"/>
    <p:sldLayoutId id="2147483855" r:id="rId62"/>
    <p:sldLayoutId id="2147483856" r:id="rId63"/>
    <p:sldLayoutId id="2147483656" r:id="rId64"/>
    <p:sldLayoutId id="2147483679" r:id="rId65"/>
    <p:sldLayoutId id="2147483680" r:id="rId66"/>
    <p:sldLayoutId id="2147483649" r:id="rId67"/>
    <p:sldLayoutId id="2147483657" r:id="rId68"/>
    <p:sldLayoutId id="2147483675" r:id="rId69"/>
    <p:sldLayoutId id="2147483650" r:id="rId70"/>
    <p:sldLayoutId id="2147483683" r:id="rId71"/>
    <p:sldLayoutId id="2147483684" r:id="rId72"/>
    <p:sldLayoutId id="2147483652" r:id="rId73"/>
    <p:sldLayoutId id="2147483685" r:id="rId74"/>
    <p:sldLayoutId id="2147483686" r:id="rId75"/>
    <p:sldLayoutId id="2147483659" r:id="rId76"/>
    <p:sldLayoutId id="2147483687" r:id="rId77"/>
    <p:sldLayoutId id="2147483688" r:id="rId78"/>
    <p:sldLayoutId id="2147483660" r:id="rId79"/>
    <p:sldLayoutId id="2147483689" r:id="rId80"/>
    <p:sldLayoutId id="2147483690" r:id="rId81"/>
    <p:sldLayoutId id="2147483676" r:id="rId82"/>
    <p:sldLayoutId id="2147483667" r:id="rId83"/>
    <p:sldLayoutId id="2147483693" r:id="rId84"/>
    <p:sldLayoutId id="2147483694" r:id="rId85"/>
    <p:sldLayoutId id="2147483666" r:id="rId86"/>
    <p:sldLayoutId id="2147483661" r:id="rId87"/>
    <p:sldLayoutId id="2147483695" r:id="rId88"/>
    <p:sldLayoutId id="2147483696" r:id="rId89"/>
    <p:sldLayoutId id="2147483669" r:id="rId90"/>
    <p:sldLayoutId id="2147483697" r:id="rId91"/>
    <p:sldLayoutId id="2147483698" r:id="rId92"/>
    <p:sldLayoutId id="2147483678" r:id="rId93"/>
    <p:sldLayoutId id="2147483699" r:id="rId94"/>
    <p:sldLayoutId id="2147483700" r:id="rId95"/>
    <p:sldLayoutId id="2147483662" r:id="rId96"/>
    <p:sldLayoutId id="2147483701" r:id="rId97"/>
    <p:sldLayoutId id="2147483702" r:id="rId98"/>
    <p:sldLayoutId id="2147483663" r:id="rId99"/>
    <p:sldLayoutId id="2147483703" r:id="rId100"/>
    <p:sldLayoutId id="2147483704" r:id="rId101"/>
    <p:sldLayoutId id="2147483664" r:id="rId102"/>
    <p:sldLayoutId id="2147483705" r:id="rId103"/>
    <p:sldLayoutId id="2147483706" r:id="rId104"/>
    <p:sldLayoutId id="2147483671" r:id="rId105"/>
    <p:sldLayoutId id="2147483707" r:id="rId106"/>
    <p:sldLayoutId id="2147483708" r:id="rId107"/>
    <p:sldLayoutId id="2147483670" r:id="rId108"/>
    <p:sldLayoutId id="2147483672" r:id="rId109"/>
    <p:sldLayoutId id="2147483674" r:id="rId110"/>
    <p:sldLayoutId id="2147483709" r:id="rId111"/>
    <p:sldLayoutId id="2147483710" r:id="rId112"/>
    <p:sldLayoutId id="2147483673" r:id="rId113"/>
    <p:sldLayoutId id="2147483654" r:id="rId114"/>
    <p:sldLayoutId id="2147483711" r:id="rId115"/>
    <p:sldLayoutId id="2147483712" r:id="rId116"/>
    <p:sldLayoutId id="2147483858" r:id="rId117"/>
    <p:sldLayoutId id="2147483859" r:id="rId118"/>
  </p:sldLayoutIdLst>
  <p:transition>
    <p:fade/>
  </p:transition>
  <p:hf hdr="0" ftr="0" dt="0"/>
  <p:txStyles>
    <p:title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06">
          <p15:clr>
            <a:srgbClr val="F26B43"/>
          </p15:clr>
        </p15:guide>
        <p15:guide id="4" pos="7475">
          <p15:clr>
            <a:srgbClr val="F26B43"/>
          </p15:clr>
        </p15:guide>
        <p15:guide id="5" orient="horz" pos="207">
          <p15:clr>
            <a:srgbClr val="F26B43"/>
          </p15:clr>
        </p15:guide>
        <p15:guide id="6" orient="horz" pos="4114">
          <p15:clr>
            <a:srgbClr val="F26B43"/>
          </p15:clr>
        </p15:guide>
        <p15:guide id="7" orient="horz" pos="3944">
          <p15:clr>
            <a:srgbClr val="F26B43"/>
          </p15:clr>
        </p15:guide>
        <p15:guide id="8" orient="horz" pos="879">
          <p15:clr>
            <a:srgbClr val="F26B43"/>
          </p15:clr>
        </p15:guide>
        <p15:guide id="9" pos="3723">
          <p15:clr>
            <a:srgbClr val="F26B43"/>
          </p15:clr>
        </p15:guide>
        <p15:guide id="10" pos="39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18.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18.xml"/><Relationship Id="rId6" Type="http://schemas.openxmlformats.org/officeDocument/2006/relationships/diagramColors" Target="../diagrams/colors11.xml"/><Relationship Id="rId11" Type="http://schemas.openxmlformats.org/officeDocument/2006/relationships/image" Target="../media/image25.svg"/><Relationship Id="rId5" Type="http://schemas.openxmlformats.org/officeDocument/2006/relationships/diagramQuickStyle" Target="../diagrams/quickStyle11.xml"/><Relationship Id="rId10" Type="http://schemas.openxmlformats.org/officeDocument/2006/relationships/image" Target="../media/image24.png"/><Relationship Id="rId4" Type="http://schemas.openxmlformats.org/officeDocument/2006/relationships/diagramLayout" Target="../diagrams/layout11.xml"/><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11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56.xml"/><Relationship Id="rId4" Type="http://schemas.openxmlformats.org/officeDocument/2006/relationships/hyperlink" Target="mailto:c.agg@imperial.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1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1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5BAE-720F-1314-442B-170561ACA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9F7E3-F68C-EAF3-0915-A4AA9A327F14}"/>
              </a:ext>
            </a:extLst>
          </p:cNvPr>
          <p:cNvSpPr>
            <a:spLocks noGrp="1"/>
          </p:cNvSpPr>
          <p:nvPr>
            <p:ph type="ctrTitle"/>
          </p:nvPr>
        </p:nvSpPr>
        <p:spPr>
          <a:xfrm>
            <a:off x="330271" y="2417401"/>
            <a:ext cx="11716587" cy="1847943"/>
          </a:xfrm>
        </p:spPr>
        <p:txBody>
          <a:bodyPr/>
          <a:lstStyle/>
          <a:p>
            <a:r>
              <a:rPr lang="en-GB" dirty="0"/>
              <a:t>Teamwork and Leadership with MCQ</a:t>
            </a:r>
          </a:p>
        </p:txBody>
      </p:sp>
      <p:sp>
        <p:nvSpPr>
          <p:cNvPr id="3" name="Subtitle 2">
            <a:extLst>
              <a:ext uri="{FF2B5EF4-FFF2-40B4-BE49-F238E27FC236}">
                <a16:creationId xmlns:a16="http://schemas.microsoft.com/office/drawing/2014/main" id="{C52BD528-A09E-5EC1-4705-D425C72CAD2A}"/>
              </a:ext>
            </a:extLst>
          </p:cNvPr>
          <p:cNvSpPr>
            <a:spLocks noGrp="1"/>
          </p:cNvSpPr>
          <p:nvPr>
            <p:ph type="subTitle" idx="1"/>
          </p:nvPr>
        </p:nvSpPr>
        <p:spPr/>
        <p:txBody>
          <a:bodyPr/>
          <a:lstStyle/>
          <a:p>
            <a:r>
              <a:rPr lang="en-GB" sz="3600" b="1" dirty="0">
                <a:highlight>
                  <a:srgbClr val="FFFF00"/>
                </a:highlight>
              </a:rPr>
              <a:t>[Insert speaker’s names]</a:t>
            </a:r>
          </a:p>
        </p:txBody>
      </p:sp>
    </p:spTree>
    <p:extLst>
      <p:ext uri="{BB962C8B-B14F-4D97-AF65-F5344CB8AC3E}">
        <p14:creationId xmlns:p14="http://schemas.microsoft.com/office/powerpoint/2010/main" val="2724072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7A74B-5339-3423-053C-86D08563BC9F}"/>
              </a:ext>
            </a:extLst>
          </p:cNvPr>
          <p:cNvSpPr>
            <a:spLocks noGrp="1"/>
          </p:cNvSpPr>
          <p:nvPr>
            <p:ph idx="11"/>
          </p:nvPr>
        </p:nvSpPr>
        <p:spPr>
          <a:xfrm>
            <a:off x="325799" y="1606948"/>
            <a:ext cx="6451519" cy="3644104"/>
          </a:xfrm>
        </p:spPr>
        <p:txBody>
          <a:bodyPr/>
          <a:lstStyle/>
          <a:p>
            <a:r>
              <a:rPr lang="en-GB" dirty="0">
                <a:solidFill>
                  <a:srgbClr val="003E74"/>
                </a:solidFill>
              </a:rPr>
              <a:t>In your head, think of an incident or outcome you would like to improve on;</a:t>
            </a:r>
          </a:p>
          <a:p>
            <a:pPr marL="504891" lvl="2" indent="-342900"/>
            <a:r>
              <a:rPr lang="en-GB" dirty="0">
                <a:solidFill>
                  <a:srgbClr val="003E74"/>
                </a:solidFill>
              </a:rPr>
              <a:t>What happened?</a:t>
            </a:r>
          </a:p>
          <a:p>
            <a:pPr marL="504891" lvl="2" indent="-342900"/>
            <a:r>
              <a:rPr lang="en-GB" dirty="0">
                <a:solidFill>
                  <a:srgbClr val="003E74"/>
                </a:solidFill>
              </a:rPr>
              <a:t>Why did this happen / how does this relate to theory?</a:t>
            </a:r>
          </a:p>
          <a:p>
            <a:pPr marL="504891" lvl="2" indent="-342900"/>
            <a:r>
              <a:rPr lang="en-GB" dirty="0">
                <a:solidFill>
                  <a:srgbClr val="003E74"/>
                </a:solidFill>
              </a:rPr>
              <a:t>What have you learnt?</a:t>
            </a:r>
          </a:p>
          <a:p>
            <a:pPr lvl="1"/>
            <a:endParaRPr lang="en-GB" dirty="0">
              <a:solidFill>
                <a:srgbClr val="003E74"/>
              </a:solidFill>
            </a:endParaRPr>
          </a:p>
          <a:p>
            <a:r>
              <a:rPr lang="en-GB" dirty="0">
                <a:solidFill>
                  <a:srgbClr val="003E74"/>
                </a:solidFill>
              </a:rPr>
              <a:t>In the forum:</a:t>
            </a:r>
          </a:p>
          <a:p>
            <a:pPr marL="504891" lvl="2" indent="-342900"/>
            <a:r>
              <a:rPr lang="en-GB" dirty="0">
                <a:solidFill>
                  <a:srgbClr val="003E74"/>
                </a:solidFill>
              </a:rPr>
              <a:t>What will you do differently in the future?</a:t>
            </a:r>
          </a:p>
          <a:p>
            <a:pPr lvl="1"/>
            <a:endParaRPr lang="en-GB" dirty="0"/>
          </a:p>
        </p:txBody>
      </p:sp>
      <p:sp>
        <p:nvSpPr>
          <p:cNvPr id="3" name="Title 2">
            <a:extLst>
              <a:ext uri="{FF2B5EF4-FFF2-40B4-BE49-F238E27FC236}">
                <a16:creationId xmlns:a16="http://schemas.microsoft.com/office/drawing/2014/main" id="{779E9CC1-80B3-A5E2-CD30-60FF675C6B7A}"/>
              </a:ext>
            </a:extLst>
          </p:cNvPr>
          <p:cNvSpPr>
            <a:spLocks noGrp="1"/>
          </p:cNvSpPr>
          <p:nvPr>
            <p:ph type="title"/>
          </p:nvPr>
        </p:nvSpPr>
        <p:spPr/>
        <p:txBody>
          <a:bodyPr/>
          <a:lstStyle/>
          <a:p>
            <a:r>
              <a:rPr lang="en-GB" sz="3600" dirty="0"/>
              <a:t>Activity 1</a:t>
            </a:r>
          </a:p>
        </p:txBody>
      </p:sp>
      <p:sp>
        <p:nvSpPr>
          <p:cNvPr id="5" name="Text Placeholder 3">
            <a:extLst>
              <a:ext uri="{FF2B5EF4-FFF2-40B4-BE49-F238E27FC236}">
                <a16:creationId xmlns:a16="http://schemas.microsoft.com/office/drawing/2014/main" id="{F6B27396-7EF5-CCEA-AE4A-990FEFCAD0BF}"/>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
        <p:nvSpPr>
          <p:cNvPr id="9" name="Content Placeholder 9">
            <a:extLst>
              <a:ext uri="{FF2B5EF4-FFF2-40B4-BE49-F238E27FC236}">
                <a16:creationId xmlns:a16="http://schemas.microsoft.com/office/drawing/2014/main" id="{41A65225-F922-7DEA-0BFC-69BEC22D004B}"/>
              </a:ext>
            </a:extLst>
          </p:cNvPr>
          <p:cNvSpPr txBox="1">
            <a:spLocks/>
          </p:cNvSpPr>
          <p:nvPr/>
        </p:nvSpPr>
        <p:spPr>
          <a:xfrm>
            <a:off x="7415429" y="1643279"/>
            <a:ext cx="4166971"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a:highlight>
                  <a:srgbClr val="FFFF00"/>
                </a:highlight>
              </a:rPr>
              <a:t>[insert QR code to a forum / menti for students to share their thoughts]</a:t>
            </a:r>
            <a:endParaRPr lang="en-GB" b="1" dirty="0">
              <a:highlight>
                <a:srgbClr val="FFFF00"/>
              </a:highlight>
            </a:endParaRPr>
          </a:p>
        </p:txBody>
      </p:sp>
    </p:spTree>
    <p:extLst>
      <p:ext uri="{BB962C8B-B14F-4D97-AF65-F5344CB8AC3E}">
        <p14:creationId xmlns:p14="http://schemas.microsoft.com/office/powerpoint/2010/main" val="387566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7A776-B3BD-E825-B03C-1355D102F61D}"/>
              </a:ext>
            </a:extLst>
          </p:cNvPr>
          <p:cNvSpPr>
            <a:spLocks noGrp="1"/>
          </p:cNvSpPr>
          <p:nvPr>
            <p:ph type="title"/>
          </p:nvPr>
        </p:nvSpPr>
        <p:spPr/>
        <p:txBody>
          <a:bodyPr/>
          <a:lstStyle/>
          <a:p>
            <a:r>
              <a:rPr lang="en-GB" dirty="0"/>
              <a:t>Team Make Up</a:t>
            </a:r>
          </a:p>
        </p:txBody>
      </p:sp>
      <p:sp>
        <p:nvSpPr>
          <p:cNvPr id="5" name="Text Placeholder 3">
            <a:extLst>
              <a:ext uri="{FF2B5EF4-FFF2-40B4-BE49-F238E27FC236}">
                <a16:creationId xmlns:a16="http://schemas.microsoft.com/office/drawing/2014/main" id="{04B32529-0083-6DB5-63EF-7B1164C647AB}"/>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pic>
        <p:nvPicPr>
          <p:cNvPr id="8" name="Picture 2" descr="The Muppet Show Art Wall Indoor Room Outdoor - POSTER 20x30 | eBay">
            <a:extLst>
              <a:ext uri="{FF2B5EF4-FFF2-40B4-BE49-F238E27FC236}">
                <a16:creationId xmlns:a16="http://schemas.microsoft.com/office/drawing/2014/main" id="{A22295DF-2471-0E10-F840-AAE3E22E2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670" y="1453923"/>
            <a:ext cx="2543175"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7030B6-BFC0-6D6F-C6E1-987AC7C8608E}"/>
              </a:ext>
            </a:extLst>
          </p:cNvPr>
          <p:cNvSpPr txBox="1"/>
          <p:nvPr/>
        </p:nvSpPr>
        <p:spPr>
          <a:xfrm>
            <a:off x="250115" y="5751050"/>
            <a:ext cx="11540763" cy="523220"/>
          </a:xfrm>
          <a:prstGeom prst="rect">
            <a:avLst/>
          </a:prstGeom>
          <a:noFill/>
        </p:spPr>
        <p:txBody>
          <a:bodyPr wrap="square">
            <a:spAutoFit/>
          </a:bodyPr>
          <a:lstStyle/>
          <a:p>
            <a:pPr algn="l"/>
            <a:r>
              <a:rPr lang="en-GB" sz="1100" b="0" i="0" dirty="0">
                <a:solidFill>
                  <a:srgbClr val="000000"/>
                </a:solidFill>
                <a:effectLst/>
                <a:latin typeface="Calibri" panose="020F0502020204030204" pitchFamily="34" charset="0"/>
              </a:rPr>
              <a:t>eBay. (n.d.). </a:t>
            </a:r>
            <a:r>
              <a:rPr lang="en-GB" sz="1100" b="0" i="1" dirty="0">
                <a:solidFill>
                  <a:srgbClr val="000000"/>
                </a:solidFill>
                <a:effectLst/>
                <a:latin typeface="Calibri" panose="020F0502020204030204" pitchFamily="34" charset="0"/>
              </a:rPr>
              <a:t>The Muppet Show Art Wall Indoor Room Outdoor - POSTER 20x30</a:t>
            </a:r>
            <a:r>
              <a:rPr lang="en-GB" sz="1100" b="0" i="0" dirty="0">
                <a:solidFill>
                  <a:srgbClr val="000000"/>
                </a:solidFill>
                <a:effectLst/>
                <a:latin typeface="Calibri" panose="020F0502020204030204" pitchFamily="34" charset="0"/>
              </a:rPr>
              <a:t>. [online] Available at: https://www.ebay.co.uk/itm/133946554436 [Accessed 16 Jul. 2024].</a:t>
            </a:r>
          </a:p>
          <a:p>
            <a:pPr algn="l"/>
            <a:r>
              <a:rPr lang="en-GB" sz="1600" b="0" i="0" dirty="0">
                <a:solidFill>
                  <a:srgbClr val="000000"/>
                </a:solidFill>
                <a:effectLst/>
                <a:latin typeface="Calibri" panose="020F0502020204030204" pitchFamily="34" charset="0"/>
              </a:rPr>
              <a:t>‌</a:t>
            </a:r>
          </a:p>
        </p:txBody>
      </p:sp>
      <p:pic>
        <p:nvPicPr>
          <p:cNvPr id="12" name="Picture 4" descr="The Avengers team might be totally different by the time 'Avengers 5'  premieres">
            <a:extLst>
              <a:ext uri="{FF2B5EF4-FFF2-40B4-BE49-F238E27FC236}">
                <a16:creationId xmlns:a16="http://schemas.microsoft.com/office/drawing/2014/main" id="{D50A166F-1B0B-713D-D593-57CC7F83C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775" y="1713760"/>
            <a:ext cx="4779434" cy="28561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FAF8A13-16A5-8F56-C63F-14F5994E7EA3}"/>
              </a:ext>
            </a:extLst>
          </p:cNvPr>
          <p:cNvSpPr txBox="1"/>
          <p:nvPr/>
        </p:nvSpPr>
        <p:spPr>
          <a:xfrm>
            <a:off x="250115" y="5974188"/>
            <a:ext cx="11691770" cy="600164"/>
          </a:xfrm>
          <a:prstGeom prst="rect">
            <a:avLst/>
          </a:prstGeom>
          <a:noFill/>
        </p:spPr>
        <p:txBody>
          <a:bodyPr wrap="square">
            <a:spAutoFit/>
          </a:bodyPr>
          <a:lstStyle/>
          <a:p>
            <a:pPr algn="l"/>
            <a:r>
              <a:rPr lang="en-GB" sz="1100" b="0" i="0" dirty="0">
                <a:solidFill>
                  <a:srgbClr val="000000"/>
                </a:solidFill>
                <a:effectLst/>
                <a:latin typeface="Calibri" panose="020F0502020204030204" pitchFamily="34" charset="0"/>
              </a:rPr>
              <a:t>Smith, C. (2019). </a:t>
            </a:r>
            <a:r>
              <a:rPr lang="en-GB" sz="1100" b="0" i="1" dirty="0">
                <a:solidFill>
                  <a:srgbClr val="000000"/>
                </a:solidFill>
                <a:effectLst/>
                <a:latin typeface="Calibri" panose="020F0502020204030204" pitchFamily="34" charset="0"/>
              </a:rPr>
              <a:t>The Avengers team might be totally different by the time ‘Avengers 5’ premieres</a:t>
            </a:r>
            <a:r>
              <a:rPr lang="en-GB" sz="1100" b="0" i="0" dirty="0">
                <a:solidFill>
                  <a:srgbClr val="000000"/>
                </a:solidFill>
                <a:effectLst/>
                <a:latin typeface="Calibri" panose="020F0502020204030204" pitchFamily="34" charset="0"/>
              </a:rPr>
              <a:t>. [online] BGR. Available at: https://bgr.com/entertainment/avengers-5-release-date-heroes-still-in-the-team-and-new-additions/ [Accessed 16 Jul. 2024].</a:t>
            </a:r>
          </a:p>
          <a:p>
            <a:pPr algn="l"/>
            <a:r>
              <a:rPr lang="en-GB" sz="1100" b="0" i="0" dirty="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379378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15BA3-0596-2A12-1848-E994A792972E}"/>
              </a:ext>
            </a:extLst>
          </p:cNvPr>
          <p:cNvSpPr>
            <a:spLocks noGrp="1"/>
          </p:cNvSpPr>
          <p:nvPr>
            <p:ph idx="11"/>
          </p:nvPr>
        </p:nvSpPr>
        <p:spPr/>
        <p:txBody>
          <a:bodyPr/>
          <a:lstStyle/>
          <a:p>
            <a:r>
              <a:rPr lang="en-GB" sz="2400" dirty="0">
                <a:solidFill>
                  <a:srgbClr val="003E74"/>
                </a:solidFill>
              </a:rPr>
              <a:t>Should students or staff choose teams?</a:t>
            </a:r>
          </a:p>
          <a:p>
            <a:endParaRPr lang="en-GB" sz="2400" dirty="0">
              <a:solidFill>
                <a:srgbClr val="003E74"/>
              </a:solidFill>
            </a:endParaRPr>
          </a:p>
          <a:p>
            <a:r>
              <a:rPr lang="en-GB" sz="2400" dirty="0">
                <a:solidFill>
                  <a:srgbClr val="003E74"/>
                </a:solidFill>
              </a:rPr>
              <a:t>Why?</a:t>
            </a:r>
          </a:p>
        </p:txBody>
      </p:sp>
      <p:sp>
        <p:nvSpPr>
          <p:cNvPr id="3" name="Title 2">
            <a:extLst>
              <a:ext uri="{FF2B5EF4-FFF2-40B4-BE49-F238E27FC236}">
                <a16:creationId xmlns:a16="http://schemas.microsoft.com/office/drawing/2014/main" id="{14C4CEBB-8CD5-5865-2A3A-6C48DFEC62F2}"/>
              </a:ext>
            </a:extLst>
          </p:cNvPr>
          <p:cNvSpPr>
            <a:spLocks noGrp="1"/>
          </p:cNvSpPr>
          <p:nvPr>
            <p:ph type="title"/>
          </p:nvPr>
        </p:nvSpPr>
        <p:spPr/>
        <p:txBody>
          <a:bodyPr/>
          <a:lstStyle/>
          <a:p>
            <a:r>
              <a:rPr lang="en-GB" sz="3600" dirty="0"/>
              <a:t>Activity 2</a:t>
            </a:r>
          </a:p>
        </p:txBody>
      </p:sp>
      <p:sp>
        <p:nvSpPr>
          <p:cNvPr id="5" name="Text Placeholder 3">
            <a:extLst>
              <a:ext uri="{FF2B5EF4-FFF2-40B4-BE49-F238E27FC236}">
                <a16:creationId xmlns:a16="http://schemas.microsoft.com/office/drawing/2014/main" id="{B8939DFF-F37C-B310-F6CF-CAFD649D8423}"/>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
        <p:nvSpPr>
          <p:cNvPr id="8" name="Content Placeholder 9">
            <a:extLst>
              <a:ext uri="{FF2B5EF4-FFF2-40B4-BE49-F238E27FC236}">
                <a16:creationId xmlns:a16="http://schemas.microsoft.com/office/drawing/2014/main" id="{41A65225-F922-7DEA-0BFC-69BEC22D004B}"/>
              </a:ext>
            </a:extLst>
          </p:cNvPr>
          <p:cNvSpPr txBox="1">
            <a:spLocks/>
          </p:cNvSpPr>
          <p:nvPr/>
        </p:nvSpPr>
        <p:spPr>
          <a:xfrm>
            <a:off x="6314563" y="2446045"/>
            <a:ext cx="5267837"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a:highlight>
                  <a:srgbClr val="FFFF00"/>
                </a:highlight>
              </a:rPr>
              <a:t>[insert QR code to a forum / menti for students to share their thoughts]</a:t>
            </a:r>
            <a:endParaRPr lang="en-GB" b="1" dirty="0">
              <a:highlight>
                <a:srgbClr val="FFFF00"/>
              </a:highlight>
            </a:endParaRPr>
          </a:p>
        </p:txBody>
      </p:sp>
    </p:spTree>
    <p:extLst>
      <p:ext uri="{BB962C8B-B14F-4D97-AF65-F5344CB8AC3E}">
        <p14:creationId xmlns:p14="http://schemas.microsoft.com/office/powerpoint/2010/main" val="80569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FE1CE-17F7-B41F-8971-CE9BEFEAA88C}"/>
              </a:ext>
            </a:extLst>
          </p:cNvPr>
          <p:cNvSpPr>
            <a:spLocks noGrp="1"/>
          </p:cNvSpPr>
          <p:nvPr>
            <p:ph type="title"/>
          </p:nvPr>
        </p:nvSpPr>
        <p:spPr/>
        <p:txBody>
          <a:bodyPr/>
          <a:lstStyle/>
          <a:p>
            <a:r>
              <a:rPr lang="en-GB" dirty="0"/>
              <a:t>Example Methods</a:t>
            </a:r>
          </a:p>
        </p:txBody>
      </p:sp>
      <p:graphicFrame>
        <p:nvGraphicFramePr>
          <p:cNvPr id="10" name="Content Placeholder 9">
            <a:extLst>
              <a:ext uri="{FF2B5EF4-FFF2-40B4-BE49-F238E27FC236}">
                <a16:creationId xmlns:a16="http://schemas.microsoft.com/office/drawing/2014/main" id="{435E9F2D-1C1B-05B9-CAC0-494ECBECD000}"/>
              </a:ext>
            </a:extLst>
          </p:cNvPr>
          <p:cNvGraphicFramePr>
            <a:graphicFrameLocks noGrp="1"/>
          </p:cNvGraphicFramePr>
          <p:nvPr>
            <p:ph idx="1"/>
            <p:extLst>
              <p:ext uri="{D42A27DB-BD31-4B8C-83A1-F6EECF244321}">
                <p14:modId xmlns:p14="http://schemas.microsoft.com/office/powerpoint/2010/main" val="2524326324"/>
              </p:ext>
            </p:extLst>
          </p:nvPr>
        </p:nvGraphicFramePr>
        <p:xfrm>
          <a:off x="1981200" y="1905262"/>
          <a:ext cx="8229600" cy="364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4D548BC7-E8F1-2637-96DE-A6C3D0905B91}"/>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116687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15BA3-0596-2A12-1848-E994A792972E}"/>
              </a:ext>
            </a:extLst>
          </p:cNvPr>
          <p:cNvSpPr>
            <a:spLocks noGrp="1"/>
          </p:cNvSpPr>
          <p:nvPr>
            <p:ph idx="11"/>
          </p:nvPr>
        </p:nvSpPr>
        <p:spPr/>
        <p:txBody>
          <a:bodyPr/>
          <a:lstStyle/>
          <a:p>
            <a:pPr marL="342900" indent="-342900">
              <a:buFont typeface="Arial" panose="020B0604020202020204" pitchFamily="34" charset="0"/>
              <a:buChar char="•"/>
            </a:pPr>
            <a:r>
              <a:rPr lang="en-GB" sz="2400" dirty="0">
                <a:solidFill>
                  <a:srgbClr val="003E74"/>
                </a:solidFill>
              </a:rPr>
              <a:t>What should we take into account when forming teams?</a:t>
            </a:r>
          </a:p>
        </p:txBody>
      </p:sp>
      <p:sp>
        <p:nvSpPr>
          <p:cNvPr id="3" name="Title 2">
            <a:extLst>
              <a:ext uri="{FF2B5EF4-FFF2-40B4-BE49-F238E27FC236}">
                <a16:creationId xmlns:a16="http://schemas.microsoft.com/office/drawing/2014/main" id="{14C4CEBB-8CD5-5865-2A3A-6C48DFEC62F2}"/>
              </a:ext>
            </a:extLst>
          </p:cNvPr>
          <p:cNvSpPr>
            <a:spLocks noGrp="1"/>
          </p:cNvSpPr>
          <p:nvPr>
            <p:ph type="title"/>
          </p:nvPr>
        </p:nvSpPr>
        <p:spPr/>
        <p:txBody>
          <a:bodyPr/>
          <a:lstStyle/>
          <a:p>
            <a:r>
              <a:rPr lang="en-GB" sz="3600" dirty="0"/>
              <a:t>Activity 3</a:t>
            </a:r>
          </a:p>
        </p:txBody>
      </p:sp>
      <p:sp>
        <p:nvSpPr>
          <p:cNvPr id="5" name="Text Placeholder 3">
            <a:extLst>
              <a:ext uri="{FF2B5EF4-FFF2-40B4-BE49-F238E27FC236}">
                <a16:creationId xmlns:a16="http://schemas.microsoft.com/office/drawing/2014/main" id="{FB959B4D-6A0F-16DB-2273-21BD2E7543C0}"/>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
        <p:nvSpPr>
          <p:cNvPr id="8" name="Content Placeholder 9">
            <a:extLst>
              <a:ext uri="{FF2B5EF4-FFF2-40B4-BE49-F238E27FC236}">
                <a16:creationId xmlns:a16="http://schemas.microsoft.com/office/drawing/2014/main" id="{41A65225-F922-7DEA-0BFC-69BEC22D004B}"/>
              </a:ext>
            </a:extLst>
          </p:cNvPr>
          <p:cNvSpPr txBox="1">
            <a:spLocks/>
          </p:cNvSpPr>
          <p:nvPr/>
        </p:nvSpPr>
        <p:spPr>
          <a:xfrm>
            <a:off x="6314563" y="2346581"/>
            <a:ext cx="5267837"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a:highlight>
                  <a:srgbClr val="FFFF00"/>
                </a:highlight>
              </a:rPr>
              <a:t>[insert QR code to a forum / menti for students to share their thoughts]</a:t>
            </a:r>
            <a:endParaRPr lang="en-GB" b="1" dirty="0">
              <a:highlight>
                <a:srgbClr val="FFFF00"/>
              </a:highlight>
            </a:endParaRPr>
          </a:p>
        </p:txBody>
      </p:sp>
    </p:spTree>
    <p:extLst>
      <p:ext uri="{BB962C8B-B14F-4D97-AF65-F5344CB8AC3E}">
        <p14:creationId xmlns:p14="http://schemas.microsoft.com/office/powerpoint/2010/main" val="292998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FE1CE-17F7-B41F-8971-CE9BEFEAA88C}"/>
              </a:ext>
            </a:extLst>
          </p:cNvPr>
          <p:cNvSpPr>
            <a:spLocks noGrp="1"/>
          </p:cNvSpPr>
          <p:nvPr>
            <p:ph type="title"/>
          </p:nvPr>
        </p:nvSpPr>
        <p:spPr/>
        <p:txBody>
          <a:bodyPr/>
          <a:lstStyle/>
          <a:p>
            <a:r>
              <a:rPr lang="en-GB" sz="3600" dirty="0"/>
              <a:t>Example Factors</a:t>
            </a:r>
          </a:p>
        </p:txBody>
      </p:sp>
      <p:graphicFrame>
        <p:nvGraphicFramePr>
          <p:cNvPr id="10" name="Content Placeholder 9">
            <a:extLst>
              <a:ext uri="{FF2B5EF4-FFF2-40B4-BE49-F238E27FC236}">
                <a16:creationId xmlns:a16="http://schemas.microsoft.com/office/drawing/2014/main" id="{435E9F2D-1C1B-05B9-CAC0-494ECBECD000}"/>
              </a:ext>
            </a:extLst>
          </p:cNvPr>
          <p:cNvGraphicFramePr>
            <a:graphicFrameLocks noGrp="1"/>
          </p:cNvGraphicFramePr>
          <p:nvPr>
            <p:ph idx="1"/>
            <p:extLst>
              <p:ext uri="{D42A27DB-BD31-4B8C-83A1-F6EECF244321}">
                <p14:modId xmlns:p14="http://schemas.microsoft.com/office/powerpoint/2010/main" val="1150543833"/>
              </p:ext>
            </p:extLst>
          </p:nvPr>
        </p:nvGraphicFramePr>
        <p:xfrm>
          <a:off x="1981200" y="1606550"/>
          <a:ext cx="8229600"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AEDBB94D-E765-150E-87B4-1C6FE3D51210}"/>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308553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1B06-6E85-B5E3-2F4E-448C54C2466E}"/>
              </a:ext>
            </a:extLst>
          </p:cNvPr>
          <p:cNvSpPr>
            <a:spLocks noGrp="1"/>
          </p:cNvSpPr>
          <p:nvPr>
            <p:ph type="title"/>
          </p:nvPr>
        </p:nvSpPr>
        <p:spPr>
          <a:xfrm>
            <a:off x="325801" y="252000"/>
            <a:ext cx="8355620" cy="378044"/>
          </a:xfrm>
        </p:spPr>
        <p:txBody>
          <a:bodyPr/>
          <a:lstStyle/>
          <a:p>
            <a:r>
              <a:rPr lang="en-GB" sz="3600" dirty="0"/>
              <a:t>Personality Profiling Methods - Belbin</a:t>
            </a:r>
          </a:p>
        </p:txBody>
      </p:sp>
      <p:graphicFrame>
        <p:nvGraphicFramePr>
          <p:cNvPr id="17" name="Content Placeholder 16">
            <a:extLst>
              <a:ext uri="{FF2B5EF4-FFF2-40B4-BE49-F238E27FC236}">
                <a16:creationId xmlns:a16="http://schemas.microsoft.com/office/drawing/2014/main" id="{F63CEFB1-EB22-1570-8950-B885137114E0}"/>
              </a:ext>
            </a:extLst>
          </p:cNvPr>
          <p:cNvGraphicFramePr>
            <a:graphicFrameLocks noGrp="1"/>
          </p:cNvGraphicFramePr>
          <p:nvPr>
            <p:ph idx="12"/>
            <p:extLst>
              <p:ext uri="{D42A27DB-BD31-4B8C-83A1-F6EECF244321}">
                <p14:modId xmlns:p14="http://schemas.microsoft.com/office/powerpoint/2010/main" val="1282666842"/>
              </p:ext>
            </p:extLst>
          </p:nvPr>
        </p:nvGraphicFramePr>
        <p:xfrm>
          <a:off x="4825336" y="1606948"/>
          <a:ext cx="4419601" cy="4243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15">
            <a:extLst>
              <a:ext uri="{FF2B5EF4-FFF2-40B4-BE49-F238E27FC236}">
                <a16:creationId xmlns:a16="http://schemas.microsoft.com/office/drawing/2014/main" id="{2581E9EC-49EF-FBED-C9C8-441BC252E28E}"/>
              </a:ext>
            </a:extLst>
          </p:cNvPr>
          <p:cNvSpPr>
            <a:spLocks noGrp="1"/>
          </p:cNvSpPr>
          <p:nvPr>
            <p:ph idx="11"/>
          </p:nvPr>
        </p:nvSpPr>
        <p:spPr>
          <a:xfrm>
            <a:off x="338349" y="1606948"/>
            <a:ext cx="4114801" cy="3644104"/>
          </a:xfrm>
        </p:spPr>
        <p:txBody>
          <a:bodyPr/>
          <a:lstStyle/>
          <a:p>
            <a:pPr marL="342900" indent="-342900">
              <a:buFont typeface="Arial" panose="020B0604020202020204" pitchFamily="34" charset="0"/>
              <a:buChar char="•"/>
            </a:pPr>
            <a:r>
              <a:rPr lang="en-GB" dirty="0">
                <a:solidFill>
                  <a:srgbClr val="003E74"/>
                </a:solidFill>
              </a:rPr>
              <a:t>Developed 1970’s</a:t>
            </a:r>
          </a:p>
          <a:p>
            <a:pPr marL="342900" indent="-342900">
              <a:buFont typeface="Arial" panose="020B0604020202020204" pitchFamily="34" charset="0"/>
              <a:buChar char="•"/>
            </a:pPr>
            <a:r>
              <a:rPr lang="en-GB" dirty="0" err="1">
                <a:solidFill>
                  <a:srgbClr val="003E74"/>
                </a:solidFill>
              </a:rPr>
              <a:t>Dr.</a:t>
            </a:r>
            <a:r>
              <a:rPr lang="en-GB" dirty="0">
                <a:solidFill>
                  <a:srgbClr val="003E74"/>
                </a:solidFill>
              </a:rPr>
              <a:t> Meredith Belbin</a:t>
            </a:r>
          </a:p>
          <a:p>
            <a:pPr marL="342900" indent="-342900">
              <a:buFont typeface="Arial" panose="020B0604020202020204" pitchFamily="34" charset="0"/>
              <a:buChar char="•"/>
            </a:pPr>
            <a:r>
              <a:rPr lang="en-GB" dirty="0">
                <a:solidFill>
                  <a:srgbClr val="003E74"/>
                </a:solidFill>
              </a:rPr>
              <a:t>Academic &amp; Psychologist</a:t>
            </a:r>
          </a:p>
          <a:p>
            <a:pPr marL="342900" indent="-342900">
              <a:buFont typeface="Arial" panose="020B0604020202020204" pitchFamily="34" charset="0"/>
              <a:buChar char="•"/>
            </a:pPr>
            <a:r>
              <a:rPr lang="en-GB" dirty="0">
                <a:solidFill>
                  <a:srgbClr val="003E74"/>
                </a:solidFill>
              </a:rPr>
              <a:t>Observations of management teams</a:t>
            </a:r>
          </a:p>
          <a:p>
            <a:pPr marL="342900" indent="-342900">
              <a:buFont typeface="Arial" panose="020B0604020202020204" pitchFamily="34" charset="0"/>
              <a:buChar char="•"/>
            </a:pPr>
            <a:r>
              <a:rPr lang="en-GB" dirty="0">
                <a:solidFill>
                  <a:srgbClr val="003E74"/>
                </a:solidFill>
              </a:rPr>
              <a:t>Henley Management College, UK</a:t>
            </a:r>
          </a:p>
          <a:p>
            <a:pPr marL="342900" indent="-342900">
              <a:buFont typeface="Arial" panose="020B0604020202020204" pitchFamily="34" charset="0"/>
              <a:buChar char="•"/>
            </a:pPr>
            <a:r>
              <a:rPr lang="en-GB" dirty="0">
                <a:solidFill>
                  <a:srgbClr val="003E74"/>
                </a:solidFill>
              </a:rPr>
              <a:t>9 year research project</a:t>
            </a:r>
          </a:p>
          <a:p>
            <a:pPr marL="342900" indent="-342900">
              <a:buFont typeface="Arial" panose="020B0604020202020204" pitchFamily="34" charset="0"/>
              <a:buChar char="•"/>
            </a:pPr>
            <a:r>
              <a:rPr lang="en-GB" dirty="0">
                <a:solidFill>
                  <a:srgbClr val="003E74"/>
                </a:solidFill>
              </a:rPr>
              <a:t>Multi-disciplinary research team</a:t>
            </a:r>
          </a:p>
          <a:p>
            <a:pPr marL="342900" indent="-342900">
              <a:buFont typeface="Arial" panose="020B0604020202020204" pitchFamily="34" charset="0"/>
              <a:buChar char="•"/>
            </a:pPr>
            <a:endParaRPr lang="en-GB" dirty="0">
              <a:solidFill>
                <a:srgbClr val="003E74"/>
              </a:solidFill>
            </a:endParaRPr>
          </a:p>
          <a:p>
            <a:pPr marL="342900" indent="-342900">
              <a:buFont typeface="Arial" panose="020B0604020202020204" pitchFamily="34" charset="0"/>
              <a:buChar char="•"/>
            </a:pPr>
            <a:r>
              <a:rPr lang="en-GB" dirty="0">
                <a:solidFill>
                  <a:srgbClr val="003E74"/>
                </a:solidFill>
              </a:rPr>
              <a:t>Questionnaire based</a:t>
            </a:r>
          </a:p>
          <a:p>
            <a:pPr marL="342900" indent="-342900">
              <a:buFont typeface="Arial" panose="020B0604020202020204" pitchFamily="34" charset="0"/>
              <a:buChar char="•"/>
            </a:pPr>
            <a:r>
              <a:rPr lang="en-GB" dirty="0">
                <a:solidFill>
                  <a:srgbClr val="003E74"/>
                </a:solidFill>
              </a:rPr>
              <a:t>9 personality type outcomes</a:t>
            </a:r>
          </a:p>
        </p:txBody>
      </p:sp>
      <p:pic>
        <p:nvPicPr>
          <p:cNvPr id="7" name="Graphic 6" descr="Brain with solid fill">
            <a:extLst>
              <a:ext uri="{FF2B5EF4-FFF2-40B4-BE49-F238E27FC236}">
                <a16:creationId xmlns:a16="http://schemas.microsoft.com/office/drawing/2014/main" id="{C045F693-0DB4-4FB4-D2D0-C4C6AD9E64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0966" y="4589131"/>
            <a:ext cx="914400" cy="914400"/>
          </a:xfrm>
          <a:prstGeom prst="rect">
            <a:avLst/>
          </a:prstGeom>
        </p:spPr>
      </p:pic>
      <p:pic>
        <p:nvPicPr>
          <p:cNvPr id="10" name="Graphic 9" descr="Clapper board with solid fill">
            <a:extLst>
              <a:ext uri="{FF2B5EF4-FFF2-40B4-BE49-F238E27FC236}">
                <a16:creationId xmlns:a16="http://schemas.microsoft.com/office/drawing/2014/main" id="{C546C682-D5CE-80DA-42AF-C0AD1573E8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86086" y="1720923"/>
            <a:ext cx="914400" cy="914400"/>
          </a:xfrm>
          <a:prstGeom prst="rect">
            <a:avLst/>
          </a:prstGeom>
        </p:spPr>
      </p:pic>
      <p:pic>
        <p:nvPicPr>
          <p:cNvPr id="12" name="Graphic 11" descr="Universal access with solid fill">
            <a:extLst>
              <a:ext uri="{FF2B5EF4-FFF2-40B4-BE49-F238E27FC236}">
                <a16:creationId xmlns:a16="http://schemas.microsoft.com/office/drawing/2014/main" id="{5B7CDFF9-8D81-D972-989E-3E2076C0DCB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03892" y="3155027"/>
            <a:ext cx="914400" cy="914400"/>
          </a:xfrm>
          <a:prstGeom prst="rect">
            <a:avLst/>
          </a:prstGeom>
        </p:spPr>
      </p:pic>
      <p:sp>
        <p:nvSpPr>
          <p:cNvPr id="4" name="Text Placeholder 3">
            <a:extLst>
              <a:ext uri="{FF2B5EF4-FFF2-40B4-BE49-F238E27FC236}">
                <a16:creationId xmlns:a16="http://schemas.microsoft.com/office/drawing/2014/main" id="{80ADBA64-96AF-C6C8-716F-281EB84C26B2}"/>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
        <p:nvSpPr>
          <p:cNvPr id="11" name="TextBox 10">
            <a:extLst>
              <a:ext uri="{FF2B5EF4-FFF2-40B4-BE49-F238E27FC236}">
                <a16:creationId xmlns:a16="http://schemas.microsoft.com/office/drawing/2014/main" id="{FA24ACBA-95DB-EC9E-A2BF-09316FC5A126}"/>
              </a:ext>
            </a:extLst>
          </p:cNvPr>
          <p:cNvSpPr txBox="1"/>
          <p:nvPr/>
        </p:nvSpPr>
        <p:spPr>
          <a:xfrm>
            <a:off x="219576" y="6144335"/>
            <a:ext cx="6093994" cy="461665"/>
          </a:xfrm>
          <a:prstGeom prst="rect">
            <a:avLst/>
          </a:prstGeom>
          <a:noFill/>
        </p:spPr>
        <p:txBody>
          <a:bodyPr wrap="square">
            <a:spAutoFit/>
          </a:bodyPr>
          <a:lstStyle/>
          <a:p>
            <a:pPr algn="l"/>
            <a:r>
              <a:rPr lang="en-GB" sz="1200" b="0" i="0" dirty="0">
                <a:solidFill>
                  <a:srgbClr val="000000"/>
                </a:solidFill>
                <a:effectLst/>
                <a:latin typeface="Calibri" panose="020F0502020204030204" pitchFamily="34" charset="0"/>
              </a:rPr>
              <a:t>Belbin, M. (2019). </a:t>
            </a:r>
            <a:r>
              <a:rPr lang="en-GB" sz="1200" b="0" i="1" dirty="0">
                <a:solidFill>
                  <a:srgbClr val="000000"/>
                </a:solidFill>
                <a:effectLst/>
                <a:latin typeface="Calibri" panose="020F0502020204030204" pitchFamily="34" charset="0"/>
              </a:rPr>
              <a:t>Belbin</a:t>
            </a:r>
            <a:r>
              <a:rPr lang="en-GB" sz="1200" b="0" i="0" dirty="0">
                <a:solidFill>
                  <a:srgbClr val="000000"/>
                </a:solidFill>
                <a:effectLst/>
                <a:latin typeface="Calibri" panose="020F0502020204030204" pitchFamily="34" charset="0"/>
              </a:rPr>
              <a:t>. [online] Belbin.com. Available at: https://www.belbin.com/.</a:t>
            </a:r>
          </a:p>
          <a:p>
            <a:pPr algn="l"/>
            <a:r>
              <a:rPr lang="en-GB" sz="1200" b="0" i="0" dirty="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412139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3CF843-7884-41F3-805B-A6EC2B1BA4BE}"/>
              </a:ext>
            </a:extLst>
          </p:cNvPr>
          <p:cNvSpPr>
            <a:spLocks noGrp="1"/>
          </p:cNvSpPr>
          <p:nvPr>
            <p:ph idx="11"/>
          </p:nvPr>
        </p:nvSpPr>
        <p:spPr>
          <a:xfrm>
            <a:off x="325800" y="1529000"/>
            <a:ext cx="5267836" cy="3644104"/>
          </a:xfrm>
        </p:spPr>
        <p:txBody>
          <a:bodyPr/>
          <a:lstStyle/>
          <a:p>
            <a:pPr marL="342900" indent="-342900">
              <a:buFont typeface="Arial" panose="020B0604020202020204" pitchFamily="34" charset="0"/>
              <a:buChar char="•"/>
            </a:pPr>
            <a:r>
              <a:rPr lang="en-GB" dirty="0">
                <a:solidFill>
                  <a:srgbClr val="003E74"/>
                </a:solidFill>
              </a:rPr>
              <a:t>Created in 1943</a:t>
            </a:r>
          </a:p>
          <a:p>
            <a:pPr marL="342900" indent="-342900">
              <a:buFont typeface="Arial" panose="020B0604020202020204" pitchFamily="34" charset="0"/>
              <a:buChar char="•"/>
            </a:pPr>
            <a:r>
              <a:rPr lang="en-GB" dirty="0">
                <a:solidFill>
                  <a:srgbClr val="003E74"/>
                </a:solidFill>
              </a:rPr>
              <a:t>Katharine Cook Briggs &amp; Isabel Briggs Myers (mother &amp; daughter)</a:t>
            </a:r>
          </a:p>
          <a:p>
            <a:pPr marL="342900" indent="-342900">
              <a:buFont typeface="Arial" panose="020B0604020202020204" pitchFamily="34" charset="0"/>
              <a:buChar char="•"/>
            </a:pPr>
            <a:r>
              <a:rPr lang="en-GB" dirty="0">
                <a:solidFill>
                  <a:srgbClr val="003E74"/>
                </a:solidFill>
              </a:rPr>
              <a:t>Based on Carl Jung’s work</a:t>
            </a:r>
          </a:p>
          <a:p>
            <a:pPr marL="342900" indent="-342900">
              <a:buFont typeface="Arial" panose="020B0604020202020204" pitchFamily="34" charset="0"/>
              <a:buChar char="•"/>
            </a:pPr>
            <a:r>
              <a:rPr lang="en-GB" dirty="0">
                <a:solidFill>
                  <a:srgbClr val="003E74"/>
                </a:solidFill>
              </a:rPr>
              <a:t>Tested on acquaintances then medical students</a:t>
            </a:r>
          </a:p>
          <a:p>
            <a:pPr marL="342900" indent="-342900">
              <a:buFont typeface="Arial" panose="020B0604020202020204" pitchFamily="34" charset="0"/>
              <a:buChar char="•"/>
            </a:pPr>
            <a:endParaRPr lang="en-GB" dirty="0">
              <a:solidFill>
                <a:srgbClr val="003E74"/>
              </a:solidFill>
            </a:endParaRPr>
          </a:p>
          <a:p>
            <a:pPr marL="342900" indent="-342900">
              <a:buFont typeface="Arial" panose="020B0604020202020204" pitchFamily="34" charset="0"/>
              <a:buChar char="•"/>
            </a:pPr>
            <a:r>
              <a:rPr lang="en-GB" dirty="0">
                <a:solidFill>
                  <a:srgbClr val="003E74"/>
                </a:solidFill>
              </a:rPr>
              <a:t>Questionnaire based</a:t>
            </a:r>
          </a:p>
          <a:p>
            <a:pPr marL="342900" indent="-342900">
              <a:buFont typeface="Arial" panose="020B0604020202020204" pitchFamily="34" charset="0"/>
              <a:buChar char="•"/>
            </a:pPr>
            <a:r>
              <a:rPr lang="en-GB" dirty="0">
                <a:solidFill>
                  <a:srgbClr val="003E74"/>
                </a:solidFill>
              </a:rPr>
              <a:t>Most ‘popular’ test in the world (over 2 million people/year)</a:t>
            </a:r>
          </a:p>
        </p:txBody>
      </p:sp>
      <p:sp>
        <p:nvSpPr>
          <p:cNvPr id="3" name="Title 2">
            <a:extLst>
              <a:ext uri="{FF2B5EF4-FFF2-40B4-BE49-F238E27FC236}">
                <a16:creationId xmlns:a16="http://schemas.microsoft.com/office/drawing/2014/main" id="{0605E0E9-A66C-0DF5-9EAB-C5A3374D7251}"/>
              </a:ext>
            </a:extLst>
          </p:cNvPr>
          <p:cNvSpPr>
            <a:spLocks noGrp="1"/>
          </p:cNvSpPr>
          <p:nvPr>
            <p:ph type="title"/>
          </p:nvPr>
        </p:nvSpPr>
        <p:spPr>
          <a:xfrm>
            <a:off x="325801" y="252000"/>
            <a:ext cx="8293456" cy="378044"/>
          </a:xfrm>
        </p:spPr>
        <p:txBody>
          <a:bodyPr/>
          <a:lstStyle/>
          <a:p>
            <a:r>
              <a:rPr lang="en-GB" sz="3600" dirty="0"/>
              <a:t>Personality Profiling Methods - MBTI</a:t>
            </a:r>
          </a:p>
        </p:txBody>
      </p:sp>
      <p:graphicFrame>
        <p:nvGraphicFramePr>
          <p:cNvPr id="7" name="Content Placeholder 6">
            <a:extLst>
              <a:ext uri="{FF2B5EF4-FFF2-40B4-BE49-F238E27FC236}">
                <a16:creationId xmlns:a16="http://schemas.microsoft.com/office/drawing/2014/main" id="{02454EA2-6FF6-EA44-5BEA-E52C2A367FEB}"/>
              </a:ext>
            </a:extLst>
          </p:cNvPr>
          <p:cNvGraphicFramePr>
            <a:graphicFrameLocks noGrp="1"/>
          </p:cNvGraphicFramePr>
          <p:nvPr>
            <p:ph idx="12"/>
            <p:extLst>
              <p:ext uri="{D42A27DB-BD31-4B8C-83A1-F6EECF244321}">
                <p14:modId xmlns:p14="http://schemas.microsoft.com/office/powerpoint/2010/main" val="2867029535"/>
              </p:ext>
            </p:extLst>
          </p:nvPr>
        </p:nvGraphicFramePr>
        <p:xfrm>
          <a:off x="7163157" y="1388895"/>
          <a:ext cx="3951287"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3">
            <a:extLst>
              <a:ext uri="{FF2B5EF4-FFF2-40B4-BE49-F238E27FC236}">
                <a16:creationId xmlns:a16="http://schemas.microsoft.com/office/drawing/2014/main" id="{5C569D2E-B05B-97C0-3BB5-E884CCA36B35}"/>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
        <p:nvSpPr>
          <p:cNvPr id="11" name="TextBox 10">
            <a:extLst>
              <a:ext uri="{FF2B5EF4-FFF2-40B4-BE49-F238E27FC236}">
                <a16:creationId xmlns:a16="http://schemas.microsoft.com/office/drawing/2014/main" id="{149A4CFA-F4FC-571A-ABE9-F547B7E89225}"/>
              </a:ext>
            </a:extLst>
          </p:cNvPr>
          <p:cNvSpPr txBox="1"/>
          <p:nvPr/>
        </p:nvSpPr>
        <p:spPr>
          <a:xfrm>
            <a:off x="219577" y="6126489"/>
            <a:ext cx="11386887" cy="523220"/>
          </a:xfrm>
          <a:prstGeom prst="rect">
            <a:avLst/>
          </a:prstGeom>
          <a:noFill/>
        </p:spPr>
        <p:txBody>
          <a:bodyPr wrap="square">
            <a:spAutoFit/>
          </a:bodyPr>
          <a:lstStyle/>
          <a:p>
            <a:pPr algn="l"/>
            <a:r>
              <a:rPr lang="en-GB" sz="1400" b="0" i="0" dirty="0">
                <a:solidFill>
                  <a:srgbClr val="000000"/>
                </a:solidFill>
                <a:effectLst/>
                <a:latin typeface="Calibri" panose="020F0502020204030204" pitchFamily="34" charset="0"/>
              </a:rPr>
              <a:t>eu.themyersbriggs.com. (n.d.). </a:t>
            </a:r>
            <a:r>
              <a:rPr lang="en-GB" sz="1400" b="0" i="1" dirty="0">
                <a:solidFill>
                  <a:srgbClr val="000000"/>
                </a:solidFill>
                <a:effectLst/>
                <a:latin typeface="Calibri" panose="020F0502020204030204" pitchFamily="34" charset="0"/>
              </a:rPr>
              <a:t>Home</a:t>
            </a:r>
            <a:r>
              <a:rPr lang="en-GB" sz="1400" b="0" i="0" dirty="0">
                <a:solidFill>
                  <a:srgbClr val="000000"/>
                </a:solidFill>
                <a:effectLst/>
                <a:latin typeface="Calibri" panose="020F0502020204030204" pitchFamily="34" charset="0"/>
              </a:rPr>
              <a:t>. [online] Available at: https://eu.themyersbriggs.com/en.</a:t>
            </a:r>
          </a:p>
          <a:p>
            <a:pPr algn="l"/>
            <a:r>
              <a:rPr lang="en-GB" sz="1400" b="0" i="0" dirty="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11914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1B06-6E85-B5E3-2F4E-448C54C2466E}"/>
              </a:ext>
            </a:extLst>
          </p:cNvPr>
          <p:cNvSpPr>
            <a:spLocks noGrp="1"/>
          </p:cNvSpPr>
          <p:nvPr>
            <p:ph type="title"/>
          </p:nvPr>
        </p:nvSpPr>
        <p:spPr/>
        <p:txBody>
          <a:bodyPr/>
          <a:lstStyle/>
          <a:p>
            <a:r>
              <a:rPr lang="en-GB" dirty="0"/>
              <a:t>Personality Profiling - Critiques</a:t>
            </a:r>
          </a:p>
        </p:txBody>
      </p:sp>
      <p:sp>
        <p:nvSpPr>
          <p:cNvPr id="3" name="Content Placeholder 2">
            <a:extLst>
              <a:ext uri="{FF2B5EF4-FFF2-40B4-BE49-F238E27FC236}">
                <a16:creationId xmlns:a16="http://schemas.microsoft.com/office/drawing/2014/main" id="{F70AAC32-DFDB-E0CF-E50E-8C0DE86AEEAD}"/>
              </a:ext>
            </a:extLst>
          </p:cNvPr>
          <p:cNvSpPr>
            <a:spLocks noGrp="1"/>
          </p:cNvSpPr>
          <p:nvPr>
            <p:ph idx="1"/>
          </p:nvPr>
        </p:nvSpPr>
        <p:spPr/>
        <p:txBody>
          <a:bodyPr/>
          <a:lstStyle/>
          <a:p>
            <a:pPr marL="457200" indent="-457200">
              <a:buFont typeface="Arial" panose="020B0604020202020204" pitchFamily="34" charset="0"/>
              <a:buChar char="•"/>
            </a:pPr>
            <a:r>
              <a:rPr lang="en-GB" sz="2800" dirty="0">
                <a:solidFill>
                  <a:srgbClr val="003E74"/>
                </a:solidFill>
              </a:rPr>
              <a:t>Evidence basis / validation</a:t>
            </a:r>
          </a:p>
          <a:p>
            <a:pPr marL="457200" indent="-457200">
              <a:buFont typeface="Arial" panose="020B0604020202020204" pitchFamily="34" charset="0"/>
              <a:buChar char="•"/>
            </a:pPr>
            <a:r>
              <a:rPr lang="en-GB" sz="2800" dirty="0">
                <a:solidFill>
                  <a:srgbClr val="003E74"/>
                </a:solidFill>
              </a:rPr>
              <a:t>Context</a:t>
            </a:r>
          </a:p>
          <a:p>
            <a:pPr marL="457200" indent="-457200">
              <a:buFont typeface="Arial" panose="020B0604020202020204" pitchFamily="34" charset="0"/>
              <a:buChar char="•"/>
            </a:pPr>
            <a:r>
              <a:rPr lang="en-GB" sz="2800" dirty="0">
                <a:solidFill>
                  <a:srgbClr val="003E74"/>
                </a:solidFill>
              </a:rPr>
              <a:t>Judgement / selection</a:t>
            </a:r>
          </a:p>
          <a:p>
            <a:pPr marL="457200" indent="-457200">
              <a:buFont typeface="Arial" panose="020B0604020202020204" pitchFamily="34" charset="0"/>
              <a:buChar char="•"/>
            </a:pPr>
            <a:r>
              <a:rPr lang="en-GB" sz="2800" dirty="0">
                <a:solidFill>
                  <a:srgbClr val="003E74"/>
                </a:solidFill>
              </a:rPr>
              <a:t>Pre-determination</a:t>
            </a:r>
          </a:p>
          <a:p>
            <a:pPr marL="457200" indent="-457200">
              <a:buFont typeface="Arial" panose="020B0604020202020204" pitchFamily="34" charset="0"/>
              <a:buChar char="•"/>
            </a:pPr>
            <a:r>
              <a:rPr lang="en-GB" sz="2800" dirty="0">
                <a:solidFill>
                  <a:srgbClr val="003E74"/>
                </a:solidFill>
              </a:rPr>
              <a:t>Self-reporting</a:t>
            </a:r>
          </a:p>
          <a:p>
            <a:pPr marL="457200" indent="-457200">
              <a:buFont typeface="Arial" panose="020B0604020202020204" pitchFamily="34" charset="0"/>
              <a:buChar char="•"/>
            </a:pPr>
            <a:r>
              <a:rPr lang="en-GB" sz="2800" dirty="0">
                <a:solidFill>
                  <a:srgbClr val="003E74"/>
                </a:solidFill>
              </a:rPr>
              <a:t>Worker allocation</a:t>
            </a:r>
          </a:p>
          <a:p>
            <a:pPr marL="457200" indent="-457200">
              <a:buFont typeface="Arial" panose="020B0604020202020204" pitchFamily="34" charset="0"/>
              <a:buChar char="•"/>
            </a:pPr>
            <a:r>
              <a:rPr lang="en-GB" sz="2800" dirty="0">
                <a:solidFill>
                  <a:srgbClr val="003E74"/>
                </a:solidFill>
              </a:rPr>
              <a:t>Controversy…</a:t>
            </a:r>
          </a:p>
          <a:p>
            <a:endParaRPr lang="en-GB" dirty="0"/>
          </a:p>
        </p:txBody>
      </p:sp>
      <p:sp>
        <p:nvSpPr>
          <p:cNvPr id="7" name="Text Placeholder 3">
            <a:extLst>
              <a:ext uri="{FF2B5EF4-FFF2-40B4-BE49-F238E27FC236}">
                <a16:creationId xmlns:a16="http://schemas.microsoft.com/office/drawing/2014/main" id="{A0E05128-5E2E-A036-9C63-2D56A35A1DEB}"/>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418816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1B06-6E85-B5E3-2F4E-448C54C2466E}"/>
              </a:ext>
            </a:extLst>
          </p:cNvPr>
          <p:cNvSpPr>
            <a:spLocks noGrp="1"/>
          </p:cNvSpPr>
          <p:nvPr>
            <p:ph type="title"/>
          </p:nvPr>
        </p:nvSpPr>
        <p:spPr>
          <a:xfrm>
            <a:off x="325801" y="252000"/>
            <a:ext cx="8280318" cy="378044"/>
          </a:xfrm>
        </p:spPr>
        <p:txBody>
          <a:bodyPr/>
          <a:lstStyle/>
          <a:p>
            <a:r>
              <a:rPr lang="en-GB" sz="3600" dirty="0"/>
              <a:t>Personality Profiling – Recognised Uses</a:t>
            </a:r>
          </a:p>
        </p:txBody>
      </p:sp>
      <p:sp>
        <p:nvSpPr>
          <p:cNvPr id="3" name="Content Placeholder 2">
            <a:extLst>
              <a:ext uri="{FF2B5EF4-FFF2-40B4-BE49-F238E27FC236}">
                <a16:creationId xmlns:a16="http://schemas.microsoft.com/office/drawing/2014/main" id="{F70AAC32-DFDB-E0CF-E50E-8C0DE86AEEAD}"/>
              </a:ext>
            </a:extLst>
          </p:cNvPr>
          <p:cNvSpPr>
            <a:spLocks noGrp="1"/>
          </p:cNvSpPr>
          <p:nvPr>
            <p:ph idx="1"/>
          </p:nvPr>
        </p:nvSpPr>
        <p:spPr>
          <a:xfrm>
            <a:off x="325487" y="1739519"/>
            <a:ext cx="11541025" cy="4866481"/>
          </a:xfrm>
        </p:spPr>
        <p:txBody>
          <a:bodyPr/>
          <a:lstStyle/>
          <a:p>
            <a:pPr marL="457200" indent="-457200">
              <a:buFont typeface="Arial" panose="020B0604020202020204" pitchFamily="34" charset="0"/>
              <a:buChar char="•"/>
            </a:pPr>
            <a:r>
              <a:rPr lang="en-GB" sz="2800" dirty="0">
                <a:solidFill>
                  <a:srgbClr val="003E74"/>
                </a:solidFill>
              </a:rPr>
              <a:t>Identification and understanding of team diversity</a:t>
            </a:r>
          </a:p>
          <a:p>
            <a:pPr marL="457200" indent="-457200">
              <a:buFont typeface="Arial" panose="020B0604020202020204" pitchFamily="34" charset="0"/>
              <a:buChar char="•"/>
            </a:pPr>
            <a:r>
              <a:rPr lang="en-GB" sz="2800" dirty="0">
                <a:solidFill>
                  <a:srgbClr val="003E74"/>
                </a:solidFill>
              </a:rPr>
              <a:t>Identification of team strengths / weaknesses</a:t>
            </a:r>
          </a:p>
          <a:p>
            <a:pPr marL="457200" indent="-457200">
              <a:buFont typeface="Arial" panose="020B0604020202020204" pitchFamily="34" charset="0"/>
              <a:buChar char="•"/>
            </a:pPr>
            <a:r>
              <a:rPr lang="en-GB" sz="2800" dirty="0">
                <a:solidFill>
                  <a:srgbClr val="003E74"/>
                </a:solidFill>
              </a:rPr>
              <a:t>Predictor of job / academic performance</a:t>
            </a:r>
          </a:p>
          <a:p>
            <a:pPr marL="457200" indent="-457200">
              <a:buFont typeface="Arial" panose="020B0604020202020204" pitchFamily="34" charset="0"/>
              <a:buChar char="•"/>
            </a:pPr>
            <a:r>
              <a:rPr lang="en-GB" sz="2800" dirty="0">
                <a:solidFill>
                  <a:srgbClr val="003E74"/>
                </a:solidFill>
              </a:rPr>
              <a:t>Worker allocation</a:t>
            </a:r>
          </a:p>
        </p:txBody>
      </p:sp>
      <p:sp>
        <p:nvSpPr>
          <p:cNvPr id="7" name="Text Placeholder 3">
            <a:extLst>
              <a:ext uri="{FF2B5EF4-FFF2-40B4-BE49-F238E27FC236}">
                <a16:creationId xmlns:a16="http://schemas.microsoft.com/office/drawing/2014/main" id="{4766D4D0-FC72-3CD9-B910-3140840F36B7}"/>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422119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C60E21CB-2544-8F11-F1B2-44E207067897}"/>
              </a:ext>
            </a:extLst>
          </p:cNvPr>
          <p:cNvSpPr>
            <a:spLocks noGrp="1"/>
          </p:cNvSpPr>
          <p:nvPr>
            <p:ph type="body" sz="quarter" idx="10"/>
          </p:nvPr>
        </p:nvSpPr>
        <p:spPr/>
        <p:txBody>
          <a:bodyPr/>
          <a:lstStyle/>
          <a:p>
            <a:r>
              <a:rPr lang="en-US" dirty="0"/>
              <a:t>Teamwork and Leadership with MCQ</a:t>
            </a:r>
          </a:p>
        </p:txBody>
      </p:sp>
      <p:graphicFrame>
        <p:nvGraphicFramePr>
          <p:cNvPr id="2" name="Content Placeholder 3">
            <a:extLst>
              <a:ext uri="{FF2B5EF4-FFF2-40B4-BE49-F238E27FC236}">
                <a16:creationId xmlns:a16="http://schemas.microsoft.com/office/drawing/2014/main" id="{8D272D2B-1BF0-4565-B1A4-700BCB50BFC5}"/>
              </a:ext>
            </a:extLst>
          </p:cNvPr>
          <p:cNvGraphicFramePr>
            <a:graphicFrameLocks noGrp="1"/>
          </p:cNvGraphicFramePr>
          <p:nvPr>
            <p:ph idx="1"/>
            <p:extLst>
              <p:ext uri="{D42A27DB-BD31-4B8C-83A1-F6EECF244321}">
                <p14:modId xmlns:p14="http://schemas.microsoft.com/office/powerpoint/2010/main" val="3325363054"/>
              </p:ext>
            </p:extLst>
          </p:nvPr>
        </p:nvGraphicFramePr>
        <p:xfrm>
          <a:off x="920245" y="1646294"/>
          <a:ext cx="9966494" cy="407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C4EA0A7-B72F-61E9-D0A5-F40DA8BC5B11}"/>
              </a:ext>
            </a:extLst>
          </p:cNvPr>
          <p:cNvSpPr txBox="1">
            <a:spLocks/>
          </p:cNvSpPr>
          <p:nvPr/>
        </p:nvSpPr>
        <p:spPr>
          <a:xfrm>
            <a:off x="325800" y="252000"/>
            <a:ext cx="11540763" cy="378044"/>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sz="3600" dirty="0"/>
              <a:t>Recap / Position Update</a:t>
            </a:r>
          </a:p>
        </p:txBody>
      </p:sp>
    </p:spTree>
    <p:extLst>
      <p:ext uri="{BB962C8B-B14F-4D97-AF65-F5344CB8AC3E}">
        <p14:creationId xmlns:p14="http://schemas.microsoft.com/office/powerpoint/2010/main" val="396312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2F74FC-BAAD-D0BB-1D48-FE039E503E5C}"/>
              </a:ext>
            </a:extLst>
          </p:cNvPr>
          <p:cNvSpPr>
            <a:spLocks noGrp="1"/>
          </p:cNvSpPr>
          <p:nvPr>
            <p:ph idx="11"/>
          </p:nvPr>
        </p:nvSpPr>
        <p:spPr/>
        <p:txBody>
          <a:bodyPr/>
          <a:lstStyle/>
          <a:p>
            <a:endParaRPr lang="en-GB" sz="2400" dirty="0">
              <a:solidFill>
                <a:srgbClr val="003E74"/>
              </a:solidFill>
            </a:endParaRPr>
          </a:p>
          <a:p>
            <a:endParaRPr lang="en-GB" dirty="0"/>
          </a:p>
        </p:txBody>
      </p:sp>
      <p:sp>
        <p:nvSpPr>
          <p:cNvPr id="2" name="Title 1">
            <a:extLst>
              <a:ext uri="{FF2B5EF4-FFF2-40B4-BE49-F238E27FC236}">
                <a16:creationId xmlns:a16="http://schemas.microsoft.com/office/drawing/2014/main" id="{7420CE17-E58B-3459-9122-05136F2C7C1A}"/>
              </a:ext>
            </a:extLst>
          </p:cNvPr>
          <p:cNvSpPr>
            <a:spLocks noGrp="1"/>
          </p:cNvSpPr>
          <p:nvPr>
            <p:ph type="title"/>
          </p:nvPr>
        </p:nvSpPr>
        <p:spPr/>
        <p:txBody>
          <a:bodyPr/>
          <a:lstStyle/>
          <a:p>
            <a:r>
              <a:rPr lang="en-GB" sz="3600" dirty="0"/>
              <a:t>Recap</a:t>
            </a:r>
          </a:p>
        </p:txBody>
      </p:sp>
      <p:sp>
        <p:nvSpPr>
          <p:cNvPr id="3" name="TextBox 2">
            <a:extLst>
              <a:ext uri="{FF2B5EF4-FFF2-40B4-BE49-F238E27FC236}">
                <a16:creationId xmlns:a16="http://schemas.microsoft.com/office/drawing/2014/main" id="{37F4A29F-AF07-C3DB-BE8D-293B8655B6DB}"/>
              </a:ext>
            </a:extLst>
          </p:cNvPr>
          <p:cNvSpPr txBox="1"/>
          <p:nvPr/>
        </p:nvSpPr>
        <p:spPr>
          <a:xfrm>
            <a:off x="325799" y="1468651"/>
            <a:ext cx="4275033" cy="2831544"/>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3E74"/>
                </a:solidFill>
              </a:rPr>
              <a:t>Application and evaluation of techniques learnt earlier in the module</a:t>
            </a:r>
          </a:p>
          <a:p>
            <a:pPr marL="800100" lvl="1" indent="-342900">
              <a:buFont typeface="Arial" panose="020B0604020202020204" pitchFamily="34" charset="0"/>
              <a:buChar char="•"/>
            </a:pPr>
            <a:r>
              <a:rPr lang="en-GB" sz="2000" dirty="0">
                <a:solidFill>
                  <a:srgbClr val="003E74"/>
                </a:solidFill>
              </a:rPr>
              <a:t>Reflection</a:t>
            </a:r>
          </a:p>
          <a:p>
            <a:pPr marL="800100" lvl="1" indent="-342900">
              <a:buFont typeface="Arial" panose="020B0604020202020204" pitchFamily="34" charset="0"/>
              <a:buChar char="•"/>
            </a:pPr>
            <a:r>
              <a:rPr lang="en-GB" sz="2000" dirty="0">
                <a:solidFill>
                  <a:srgbClr val="003E74"/>
                </a:solidFill>
              </a:rPr>
              <a:t>Professional Development</a:t>
            </a:r>
          </a:p>
          <a:p>
            <a:pPr marL="800100" lvl="1" indent="-342900">
              <a:buFont typeface="Arial" panose="020B0604020202020204" pitchFamily="34" charset="0"/>
              <a:buChar char="•"/>
            </a:pPr>
            <a:r>
              <a:rPr lang="en-GB" sz="2000" dirty="0">
                <a:solidFill>
                  <a:srgbClr val="003E74"/>
                </a:solidFill>
              </a:rPr>
              <a:t>Teamwork</a:t>
            </a:r>
          </a:p>
          <a:p>
            <a:pPr marL="342900" indent="-342900">
              <a:buFont typeface="Arial" panose="020B0604020202020204" pitchFamily="34" charset="0"/>
              <a:buChar char="•"/>
            </a:pPr>
            <a:r>
              <a:rPr lang="en-GB" sz="2000" dirty="0">
                <a:solidFill>
                  <a:srgbClr val="003E74"/>
                </a:solidFill>
              </a:rPr>
              <a:t>Compare and summarise team formation methodologies</a:t>
            </a:r>
          </a:p>
          <a:p>
            <a:endParaRPr lang="en-GB" dirty="0"/>
          </a:p>
        </p:txBody>
      </p:sp>
      <p:graphicFrame>
        <p:nvGraphicFramePr>
          <p:cNvPr id="6" name="Content Placeholder 3">
            <a:extLst>
              <a:ext uri="{FF2B5EF4-FFF2-40B4-BE49-F238E27FC236}">
                <a16:creationId xmlns:a16="http://schemas.microsoft.com/office/drawing/2014/main" id="{EB49A078-C2D5-B43E-2A52-73D4146057A1}"/>
              </a:ext>
            </a:extLst>
          </p:cNvPr>
          <p:cNvGraphicFramePr>
            <a:graphicFrameLocks/>
          </p:cNvGraphicFramePr>
          <p:nvPr>
            <p:extLst>
              <p:ext uri="{D42A27DB-BD31-4B8C-83A1-F6EECF244321}">
                <p14:modId xmlns:p14="http://schemas.microsoft.com/office/powerpoint/2010/main" val="3791918280"/>
              </p:ext>
            </p:extLst>
          </p:nvPr>
        </p:nvGraphicFramePr>
        <p:xfrm>
          <a:off x="5117198" y="1577768"/>
          <a:ext cx="6465202" cy="4588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3">
            <a:extLst>
              <a:ext uri="{FF2B5EF4-FFF2-40B4-BE49-F238E27FC236}">
                <a16:creationId xmlns:a16="http://schemas.microsoft.com/office/drawing/2014/main" id="{EE2C2CDE-192F-162A-EBE7-0E6EBBBE4B76}"/>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94449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4B49D8-2B31-96DC-D7BB-663D8FA777CE}"/>
              </a:ext>
            </a:extLst>
          </p:cNvPr>
          <p:cNvSpPr>
            <a:spLocks noGrp="1"/>
          </p:cNvSpPr>
          <p:nvPr>
            <p:ph idx="11"/>
          </p:nvPr>
        </p:nvSpPr>
        <p:spPr>
          <a:xfrm>
            <a:off x="325800" y="1606948"/>
            <a:ext cx="5267836" cy="3644104"/>
          </a:xfrm>
        </p:spPr>
        <p:txBody>
          <a:bodyPr/>
          <a:lstStyle/>
          <a:p>
            <a:pPr marL="342900" indent="-342900">
              <a:buFont typeface="Arial" panose="020B0604020202020204" pitchFamily="34" charset="0"/>
              <a:buChar char="•"/>
            </a:pPr>
            <a:r>
              <a:rPr lang="en-GB" sz="2400" b="1" dirty="0">
                <a:solidFill>
                  <a:srgbClr val="003E74"/>
                </a:solidFill>
                <a:highlight>
                  <a:srgbClr val="FFFF00"/>
                </a:highlight>
              </a:rPr>
              <a:t>[insert path to the MCQ]</a:t>
            </a:r>
          </a:p>
          <a:p>
            <a:pPr marL="342900" indent="-342900">
              <a:buFont typeface="Arial" panose="020B0604020202020204" pitchFamily="34" charset="0"/>
              <a:buChar char="•"/>
            </a:pPr>
            <a:r>
              <a:rPr lang="en-GB" sz="2400" dirty="0">
                <a:solidFill>
                  <a:srgbClr val="003E74"/>
                </a:solidFill>
              </a:rPr>
              <a:t>Starts at 15:35</a:t>
            </a:r>
          </a:p>
          <a:p>
            <a:pPr marL="342900" indent="-342900">
              <a:buFont typeface="Arial" panose="020B0604020202020204" pitchFamily="34" charset="0"/>
              <a:buChar char="•"/>
            </a:pPr>
            <a:r>
              <a:rPr lang="en-GB" sz="2400" dirty="0">
                <a:solidFill>
                  <a:srgbClr val="003E74"/>
                </a:solidFill>
              </a:rPr>
              <a:t>15 minutes allowed</a:t>
            </a:r>
          </a:p>
          <a:p>
            <a:pPr marL="342900" indent="-342900">
              <a:buFont typeface="Arial" panose="020B0604020202020204" pitchFamily="34" charset="0"/>
              <a:buChar char="•"/>
            </a:pPr>
            <a:r>
              <a:rPr lang="en-GB" sz="2400" dirty="0">
                <a:solidFill>
                  <a:srgbClr val="003E74"/>
                </a:solidFill>
              </a:rPr>
              <a:t>In lecture theatre or elsewhere</a:t>
            </a:r>
          </a:p>
          <a:p>
            <a:pPr marL="342900" indent="-342900">
              <a:buFont typeface="Arial" panose="020B0604020202020204" pitchFamily="34" charset="0"/>
              <a:buChar char="•"/>
            </a:pPr>
            <a:r>
              <a:rPr lang="en-GB" sz="2400" dirty="0">
                <a:solidFill>
                  <a:srgbClr val="003E74"/>
                </a:solidFill>
              </a:rPr>
              <a:t>No disruptions please!</a:t>
            </a:r>
          </a:p>
        </p:txBody>
      </p:sp>
      <p:sp>
        <p:nvSpPr>
          <p:cNvPr id="3" name="Title 2">
            <a:extLst>
              <a:ext uri="{FF2B5EF4-FFF2-40B4-BE49-F238E27FC236}">
                <a16:creationId xmlns:a16="http://schemas.microsoft.com/office/drawing/2014/main" id="{79028340-7675-5C34-C809-8FA7A1B7B245}"/>
              </a:ext>
            </a:extLst>
          </p:cNvPr>
          <p:cNvSpPr>
            <a:spLocks noGrp="1"/>
          </p:cNvSpPr>
          <p:nvPr>
            <p:ph type="title"/>
          </p:nvPr>
        </p:nvSpPr>
        <p:spPr/>
        <p:txBody>
          <a:bodyPr/>
          <a:lstStyle/>
          <a:p>
            <a:r>
              <a:rPr lang="en-GB" sz="3600" dirty="0"/>
              <a:t>MCQ Time</a:t>
            </a:r>
          </a:p>
        </p:txBody>
      </p:sp>
      <p:sp>
        <p:nvSpPr>
          <p:cNvPr id="9" name="Text Placeholder 3">
            <a:extLst>
              <a:ext uri="{FF2B5EF4-FFF2-40B4-BE49-F238E27FC236}">
                <a16:creationId xmlns:a16="http://schemas.microsoft.com/office/drawing/2014/main" id="{9589F671-EB1F-910D-DC74-BBE17ADD9138}"/>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Teamwork and Leadership with MCQ</a:t>
            </a:r>
            <a:endParaRPr lang="en-US" dirty="0"/>
          </a:p>
        </p:txBody>
      </p:sp>
      <p:sp>
        <p:nvSpPr>
          <p:cNvPr id="13" name="Content Placeholder 9">
            <a:extLst>
              <a:ext uri="{FF2B5EF4-FFF2-40B4-BE49-F238E27FC236}">
                <a16:creationId xmlns:a16="http://schemas.microsoft.com/office/drawing/2014/main" id="{41A65225-F922-7DEA-0BFC-69BEC22D004B}"/>
              </a:ext>
            </a:extLst>
          </p:cNvPr>
          <p:cNvSpPr txBox="1">
            <a:spLocks/>
          </p:cNvSpPr>
          <p:nvPr/>
        </p:nvSpPr>
        <p:spPr>
          <a:xfrm>
            <a:off x="6096000" y="1664795"/>
            <a:ext cx="5267837"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a:highlight>
                  <a:srgbClr val="FFFF00"/>
                </a:highlight>
              </a:rPr>
              <a:t>[insert QR code to a forum / menti for students to share their thoughts]</a:t>
            </a:r>
            <a:endParaRPr lang="en-GB" b="1" dirty="0">
              <a:highlight>
                <a:srgbClr val="FFFF00"/>
              </a:highlight>
            </a:endParaRPr>
          </a:p>
        </p:txBody>
      </p:sp>
    </p:spTree>
    <p:extLst>
      <p:ext uri="{BB962C8B-B14F-4D97-AF65-F5344CB8AC3E}">
        <p14:creationId xmlns:p14="http://schemas.microsoft.com/office/powerpoint/2010/main" val="2195630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4A2BC4-6EF8-F6A3-50EE-11EE98ED62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68" b="94695" l="8632" r="91158">
                        <a14:foregroundMark x1="10105" y1="32154" x2="65053" y2="31994"/>
                        <a14:foregroundMark x1="65053" y1="31994" x2="91368" y2="32637"/>
                        <a14:foregroundMark x1="8632" y1="35370" x2="10316" y2="94695"/>
                        <a14:foregroundMark x1="89474" y1="39711" x2="90526" y2="91479"/>
                      </a14:backgroundRemoval>
                    </a14:imgEffect>
                  </a14:imgLayer>
                </a14:imgProps>
              </a:ext>
            </a:extLst>
          </a:blip>
          <a:srcRect t="26233"/>
          <a:stretch/>
        </p:blipFill>
        <p:spPr>
          <a:xfrm>
            <a:off x="7953279" y="1623804"/>
            <a:ext cx="3290430" cy="3178422"/>
          </a:xfrm>
          <a:prstGeom prst="rect">
            <a:avLst/>
          </a:prstGeom>
        </p:spPr>
      </p:pic>
      <p:sp>
        <p:nvSpPr>
          <p:cNvPr id="11" name="TextBox 10">
            <a:extLst>
              <a:ext uri="{FF2B5EF4-FFF2-40B4-BE49-F238E27FC236}">
                <a16:creationId xmlns:a16="http://schemas.microsoft.com/office/drawing/2014/main" id="{2A0A3DAC-A421-BE10-7B5F-79317C58CECF}"/>
              </a:ext>
            </a:extLst>
          </p:cNvPr>
          <p:cNvSpPr txBox="1"/>
          <p:nvPr/>
        </p:nvSpPr>
        <p:spPr>
          <a:xfrm>
            <a:off x="7203191" y="1145271"/>
            <a:ext cx="4603326" cy="369332"/>
          </a:xfrm>
          <a:prstGeom prst="rect">
            <a:avLst/>
          </a:prstGeom>
          <a:noFill/>
        </p:spPr>
        <p:txBody>
          <a:bodyPr wrap="square">
            <a:spAutoFit/>
          </a:bodyPr>
          <a:lstStyle/>
          <a:p>
            <a:pPr algn="l" rtl="0" fontAlgn="base"/>
            <a:r>
              <a:rPr lang="en-GB" b="1" dirty="0"/>
              <a:t>https://forms.office.com/e/pHBZpniFvB</a:t>
            </a:r>
          </a:p>
        </p:txBody>
      </p:sp>
      <p:sp>
        <p:nvSpPr>
          <p:cNvPr id="10" name="Title 4">
            <a:extLst>
              <a:ext uri="{FF2B5EF4-FFF2-40B4-BE49-F238E27FC236}">
                <a16:creationId xmlns:a16="http://schemas.microsoft.com/office/drawing/2014/main" id="{FB1E7759-F0DC-04B0-35FD-D4EFE0688F9D}"/>
              </a:ext>
            </a:extLst>
          </p:cNvPr>
          <p:cNvSpPr txBox="1">
            <a:spLocks/>
          </p:cNvSpPr>
          <p:nvPr/>
        </p:nvSpPr>
        <p:spPr>
          <a:xfrm>
            <a:off x="385483" y="1149281"/>
            <a:ext cx="6858000" cy="1371305"/>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GB" sz="5400" b="1" dirty="0">
                <a:solidFill>
                  <a:schemeClr val="tx1"/>
                </a:solidFill>
              </a:rPr>
              <a:t>Provide feedback!</a:t>
            </a:r>
          </a:p>
        </p:txBody>
      </p:sp>
      <p:sp>
        <p:nvSpPr>
          <p:cNvPr id="12" name="Title 4">
            <a:extLst>
              <a:ext uri="{FF2B5EF4-FFF2-40B4-BE49-F238E27FC236}">
                <a16:creationId xmlns:a16="http://schemas.microsoft.com/office/drawing/2014/main" id="{3B915808-7555-611D-8844-F314AB6387E3}"/>
              </a:ext>
            </a:extLst>
          </p:cNvPr>
          <p:cNvSpPr txBox="1">
            <a:spLocks/>
          </p:cNvSpPr>
          <p:nvPr/>
        </p:nvSpPr>
        <p:spPr>
          <a:xfrm>
            <a:off x="772385" y="2608704"/>
            <a:ext cx="5255522" cy="2661296"/>
          </a:xfrm>
          <a:prstGeom prst="rect">
            <a:avLst/>
          </a:prstGeom>
          <a:noFill/>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r>
              <a:rPr lang="en-GB" sz="1800" dirty="0">
                <a:solidFill>
                  <a:schemeClr val="tx1"/>
                </a:solidFill>
                <a:latin typeface="+mn-lt"/>
              </a:rPr>
              <a:t>If you used this resource, please take the time to fill out this form to provide your feedback.</a:t>
            </a:r>
          </a:p>
          <a:p>
            <a:endParaRPr lang="en-GB" sz="1800" dirty="0">
              <a:solidFill>
                <a:schemeClr val="tx1"/>
              </a:solidFill>
              <a:latin typeface="+mn-lt"/>
            </a:endParaRPr>
          </a:p>
          <a:p>
            <a:pPr algn="l" rtl="0" fontAlgn="base"/>
            <a:r>
              <a:rPr lang="en-GB" sz="1800" dirty="0">
                <a:solidFill>
                  <a:schemeClr val="tx1"/>
                </a:solidFill>
                <a:latin typeface="+mn-lt"/>
              </a:rPr>
              <a:t>If you have any questions or require more information about the REET (Resources for Embedding EDI in Teaching) project, please contact the Project Lead using the following contact details:  </a:t>
            </a:r>
          </a:p>
          <a:p>
            <a:pPr algn="l" rtl="0" fontAlgn="base"/>
            <a:endParaRPr lang="en-GB" sz="1800" dirty="0">
              <a:solidFill>
                <a:schemeClr val="tx1"/>
              </a:solidFill>
              <a:latin typeface="+mn-lt"/>
            </a:endParaRPr>
          </a:p>
          <a:p>
            <a:pPr algn="l" rtl="0" fontAlgn="base"/>
            <a:r>
              <a:rPr lang="en-GB" sz="1800" b="1" dirty="0">
                <a:solidFill>
                  <a:schemeClr val="tx1"/>
                </a:solidFill>
                <a:latin typeface="+mn-lt"/>
              </a:rPr>
              <a:t>Chloe Agg </a:t>
            </a:r>
            <a:r>
              <a:rPr lang="en-GB" sz="1800" b="1" dirty="0">
                <a:solidFill>
                  <a:schemeClr val="tx1"/>
                </a:solidFill>
                <a:latin typeface="+mn-lt"/>
                <a:hlinkClick r:id="rId4">
                  <a:extLst>
                    <a:ext uri="{A12FA001-AC4F-418D-AE19-62706E023703}">
                      <ahyp:hlinkClr xmlns:ahyp="http://schemas.microsoft.com/office/drawing/2018/hyperlinkcolor" val="tx"/>
                    </a:ext>
                  </a:extLst>
                </a:hlinkClick>
              </a:rPr>
              <a:t>c.agg@imperial.ac.uk</a:t>
            </a:r>
            <a:r>
              <a:rPr lang="en-GB" sz="1800" b="1" dirty="0">
                <a:solidFill>
                  <a:schemeClr val="tx1"/>
                </a:solidFill>
                <a:latin typeface="+mn-lt"/>
              </a:rPr>
              <a:t>  </a:t>
            </a:r>
          </a:p>
        </p:txBody>
      </p:sp>
    </p:spTree>
    <p:extLst>
      <p:ext uri="{BB962C8B-B14F-4D97-AF65-F5344CB8AC3E}">
        <p14:creationId xmlns:p14="http://schemas.microsoft.com/office/powerpoint/2010/main" val="30320874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B1EA-EDB5-B95C-5562-393FEA26A36D}"/>
              </a:ext>
            </a:extLst>
          </p:cNvPr>
          <p:cNvSpPr>
            <a:spLocks noGrp="1"/>
          </p:cNvSpPr>
          <p:nvPr>
            <p:ph type="title"/>
          </p:nvPr>
        </p:nvSpPr>
        <p:spPr/>
        <p:txBody>
          <a:bodyPr/>
          <a:lstStyle/>
          <a:p>
            <a:r>
              <a:rPr lang="en-GB" sz="3600" dirty="0"/>
              <a:t>Session Learning Outcomes</a:t>
            </a:r>
          </a:p>
        </p:txBody>
      </p:sp>
      <p:sp>
        <p:nvSpPr>
          <p:cNvPr id="3" name="Content Placeholder 2">
            <a:extLst>
              <a:ext uri="{FF2B5EF4-FFF2-40B4-BE49-F238E27FC236}">
                <a16:creationId xmlns:a16="http://schemas.microsoft.com/office/drawing/2014/main" id="{E0C79878-FE75-03D5-CC8D-B96C720215CF}"/>
              </a:ext>
            </a:extLst>
          </p:cNvPr>
          <p:cNvSpPr>
            <a:spLocks noGrp="1"/>
          </p:cNvSpPr>
          <p:nvPr>
            <p:ph idx="1"/>
          </p:nvPr>
        </p:nvSpPr>
        <p:spPr>
          <a:xfrm>
            <a:off x="325800" y="1410666"/>
            <a:ext cx="11256600" cy="3644104"/>
          </a:xfrm>
        </p:spPr>
        <p:txBody>
          <a:bodyPr/>
          <a:lstStyle/>
          <a:p>
            <a:pPr marL="457200" indent="-457200">
              <a:spcAft>
                <a:spcPts val="600"/>
              </a:spcAft>
              <a:buFont typeface="Arial" panose="020B0604020202020204" pitchFamily="34" charset="0"/>
              <a:buChar char="•"/>
            </a:pPr>
            <a:r>
              <a:rPr lang="en-GB" sz="2800" dirty="0">
                <a:solidFill>
                  <a:srgbClr val="003E74"/>
                </a:solidFill>
              </a:rPr>
              <a:t>Application and evaluation of techniques learnt earlier in the module</a:t>
            </a:r>
          </a:p>
          <a:p>
            <a:pPr marL="457200" lvl="1" indent="-457200">
              <a:spcAft>
                <a:spcPts val="600"/>
              </a:spcAft>
              <a:buFont typeface="Arial" panose="020B0604020202020204" pitchFamily="34" charset="0"/>
              <a:buChar char="•"/>
            </a:pPr>
            <a:r>
              <a:rPr lang="en-GB" sz="2800" dirty="0">
                <a:solidFill>
                  <a:srgbClr val="003E74"/>
                </a:solidFill>
              </a:rPr>
              <a:t>Reflection</a:t>
            </a:r>
          </a:p>
          <a:p>
            <a:pPr marL="457200" lvl="1" indent="-457200">
              <a:spcAft>
                <a:spcPts val="600"/>
              </a:spcAft>
              <a:buFont typeface="Arial" panose="020B0604020202020204" pitchFamily="34" charset="0"/>
              <a:buChar char="•"/>
            </a:pPr>
            <a:r>
              <a:rPr lang="en-GB" sz="2800" dirty="0">
                <a:solidFill>
                  <a:srgbClr val="003E74"/>
                </a:solidFill>
              </a:rPr>
              <a:t>Professional Development</a:t>
            </a:r>
          </a:p>
          <a:p>
            <a:pPr marL="457200" lvl="1" indent="-457200">
              <a:spcAft>
                <a:spcPts val="600"/>
              </a:spcAft>
              <a:buFont typeface="Arial" panose="020B0604020202020204" pitchFamily="34" charset="0"/>
              <a:buChar char="•"/>
            </a:pPr>
            <a:r>
              <a:rPr lang="en-GB" sz="2800" dirty="0">
                <a:solidFill>
                  <a:srgbClr val="003E74"/>
                </a:solidFill>
              </a:rPr>
              <a:t>Teamwork</a:t>
            </a:r>
          </a:p>
          <a:p>
            <a:pPr marL="457200" indent="-457200">
              <a:spcAft>
                <a:spcPts val="600"/>
              </a:spcAft>
              <a:buFont typeface="Arial" panose="020B0604020202020204" pitchFamily="34" charset="0"/>
              <a:buChar char="•"/>
            </a:pPr>
            <a:r>
              <a:rPr lang="en-GB" sz="2800" dirty="0">
                <a:solidFill>
                  <a:srgbClr val="003E74"/>
                </a:solidFill>
              </a:rPr>
              <a:t>Compare and summarise team formation methodologies</a:t>
            </a:r>
          </a:p>
        </p:txBody>
      </p:sp>
      <p:sp>
        <p:nvSpPr>
          <p:cNvPr id="9" name="Text Placeholder 3">
            <a:extLst>
              <a:ext uri="{FF2B5EF4-FFF2-40B4-BE49-F238E27FC236}">
                <a16:creationId xmlns:a16="http://schemas.microsoft.com/office/drawing/2014/main" id="{63BCC07E-38B7-DBA2-AD25-AF5CD00D66B0}"/>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296061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0C18C2A-7537-E6EA-918F-11598AB7FB41}"/>
              </a:ext>
            </a:extLst>
          </p:cNvPr>
          <p:cNvSpPr>
            <a:spLocks noGrp="1"/>
          </p:cNvSpPr>
          <p:nvPr>
            <p:ph idx="11"/>
          </p:nvPr>
        </p:nvSpPr>
        <p:spPr>
          <a:xfrm>
            <a:off x="325799" y="1313847"/>
            <a:ext cx="6061937" cy="3448738"/>
          </a:xfrm>
        </p:spPr>
        <p:txBody>
          <a:bodyPr/>
          <a:lstStyle/>
          <a:p>
            <a:r>
              <a:rPr lang="en-GB" dirty="0">
                <a:solidFill>
                  <a:srgbClr val="003E74"/>
                </a:solidFill>
              </a:rPr>
              <a:t>Example of thinking like an engineer</a:t>
            </a:r>
          </a:p>
          <a:p>
            <a:r>
              <a:rPr lang="en-GB" dirty="0">
                <a:solidFill>
                  <a:srgbClr val="003E74"/>
                </a:solidFill>
              </a:rPr>
              <a:t>Royal Academy of Engineering</a:t>
            </a:r>
          </a:p>
          <a:p>
            <a:r>
              <a:rPr lang="en-GB" dirty="0">
                <a:solidFill>
                  <a:srgbClr val="003E74"/>
                </a:solidFill>
              </a:rPr>
              <a:t>May 2014</a:t>
            </a:r>
          </a:p>
          <a:p>
            <a:endParaRPr lang="en-GB" dirty="0"/>
          </a:p>
          <a:p>
            <a:pPr algn="l"/>
            <a:r>
              <a:rPr lang="en-GB" sz="1400" b="0" i="0" dirty="0">
                <a:solidFill>
                  <a:srgbClr val="000000"/>
                </a:solidFill>
                <a:effectLst/>
                <a:latin typeface="Calibri" panose="020F0502020204030204" pitchFamily="34" charset="0"/>
              </a:rPr>
              <a:t>Lucas, B., Claxton, G. and Hanson, J. (2014). Thinking Like an Engineer: Implications for the education system.</a:t>
            </a:r>
          </a:p>
        </p:txBody>
      </p:sp>
      <p:sp>
        <p:nvSpPr>
          <p:cNvPr id="9" name="Title 8">
            <a:extLst>
              <a:ext uri="{FF2B5EF4-FFF2-40B4-BE49-F238E27FC236}">
                <a16:creationId xmlns:a16="http://schemas.microsoft.com/office/drawing/2014/main" id="{F4B05893-79F4-F03B-3F97-D9E0EB7D90D8}"/>
              </a:ext>
            </a:extLst>
          </p:cNvPr>
          <p:cNvSpPr>
            <a:spLocks noGrp="1"/>
          </p:cNvSpPr>
          <p:nvPr>
            <p:ph type="title"/>
          </p:nvPr>
        </p:nvSpPr>
        <p:spPr/>
        <p:txBody>
          <a:bodyPr/>
          <a:lstStyle/>
          <a:p>
            <a:r>
              <a:rPr lang="en-US" sz="3600" dirty="0"/>
              <a:t>Skills</a:t>
            </a:r>
            <a:endParaRPr lang="en-GB" sz="3600" dirty="0"/>
          </a:p>
        </p:txBody>
      </p:sp>
      <p:pic>
        <p:nvPicPr>
          <p:cNvPr id="8" name="Picture Placeholder 7">
            <a:extLst>
              <a:ext uri="{FF2B5EF4-FFF2-40B4-BE49-F238E27FC236}">
                <a16:creationId xmlns:a16="http://schemas.microsoft.com/office/drawing/2014/main" id="{FF0A7211-D279-D481-CCB4-28807D2DF509}"/>
              </a:ext>
            </a:extLst>
          </p:cNvPr>
          <p:cNvPicPr>
            <a:picLocks noGrp="1" noChangeAspect="1"/>
          </p:cNvPicPr>
          <p:nvPr>
            <p:ph idx="12"/>
          </p:nvPr>
        </p:nvPicPr>
        <p:blipFill rotWithShape="1">
          <a:blip r:embed="rId3"/>
          <a:stretch/>
        </p:blipFill>
        <p:spPr>
          <a:xfrm>
            <a:off x="6688686" y="1313847"/>
            <a:ext cx="5046114" cy="4792620"/>
          </a:xfrm>
        </p:spPr>
      </p:pic>
      <p:sp>
        <p:nvSpPr>
          <p:cNvPr id="4" name="Text Placeholder 3">
            <a:extLst>
              <a:ext uri="{FF2B5EF4-FFF2-40B4-BE49-F238E27FC236}">
                <a16:creationId xmlns:a16="http://schemas.microsoft.com/office/drawing/2014/main" id="{29A84BDB-24E6-9807-F4E2-BB561520EF2F}"/>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Teamwork and Leadership with MCQ</a:t>
            </a:r>
            <a:endParaRPr lang="en-US" dirty="0"/>
          </a:p>
        </p:txBody>
      </p:sp>
    </p:spTree>
    <p:extLst>
      <p:ext uri="{BB962C8B-B14F-4D97-AF65-F5344CB8AC3E}">
        <p14:creationId xmlns:p14="http://schemas.microsoft.com/office/powerpoint/2010/main" val="178609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DDD5BA-B183-26EC-90B5-B0714290ACB9}"/>
              </a:ext>
            </a:extLst>
          </p:cNvPr>
          <p:cNvSpPr>
            <a:spLocks noGrp="1"/>
          </p:cNvSpPr>
          <p:nvPr>
            <p:ph type="title"/>
          </p:nvPr>
        </p:nvSpPr>
        <p:spPr/>
        <p:txBody>
          <a:bodyPr/>
          <a:lstStyle/>
          <a:p>
            <a:r>
              <a:rPr lang="en-GB" dirty="0"/>
              <a:t>Teamwork</a:t>
            </a:r>
          </a:p>
        </p:txBody>
      </p:sp>
      <p:sp>
        <p:nvSpPr>
          <p:cNvPr id="9" name="Text Placeholder 8">
            <a:extLst>
              <a:ext uri="{FF2B5EF4-FFF2-40B4-BE49-F238E27FC236}">
                <a16:creationId xmlns:a16="http://schemas.microsoft.com/office/drawing/2014/main" id="{42BCA2CD-835D-86E2-4F52-81433032B0BE}"/>
              </a:ext>
            </a:extLst>
          </p:cNvPr>
          <p:cNvSpPr>
            <a:spLocks noGrp="1"/>
          </p:cNvSpPr>
          <p:nvPr>
            <p:ph type="body" sz="quarter" idx="10"/>
          </p:nvPr>
        </p:nvSpPr>
        <p:spPr/>
        <p:txBody>
          <a:bodyPr/>
          <a:lstStyle/>
          <a:p>
            <a:endParaRPr lang="en-GB"/>
          </a:p>
        </p:txBody>
      </p:sp>
      <p:sp>
        <p:nvSpPr>
          <p:cNvPr id="10" name="Text Placeholder 9">
            <a:extLst>
              <a:ext uri="{FF2B5EF4-FFF2-40B4-BE49-F238E27FC236}">
                <a16:creationId xmlns:a16="http://schemas.microsoft.com/office/drawing/2014/main" id="{096E2E2F-1E47-5036-A25C-036AD27FA1EB}"/>
              </a:ext>
            </a:extLst>
          </p:cNvPr>
          <p:cNvSpPr>
            <a:spLocks noGrp="1"/>
          </p:cNvSpPr>
          <p:nvPr>
            <p:ph type="body" sz="quarter" idx="12"/>
          </p:nvPr>
        </p:nvSpPr>
        <p:spPr/>
        <p:txBody>
          <a:bodyPr/>
          <a:lstStyle/>
          <a:p>
            <a:endParaRPr lang="en-GB"/>
          </a:p>
        </p:txBody>
      </p:sp>
      <p:graphicFrame>
        <p:nvGraphicFramePr>
          <p:cNvPr id="11" name="Content Placeholder 5">
            <a:extLst>
              <a:ext uri="{FF2B5EF4-FFF2-40B4-BE49-F238E27FC236}">
                <a16:creationId xmlns:a16="http://schemas.microsoft.com/office/drawing/2014/main" id="{AC23950E-E3AC-FF2F-8687-4A9A70383295}"/>
              </a:ext>
            </a:extLst>
          </p:cNvPr>
          <p:cNvGraphicFramePr>
            <a:graphicFrameLocks noGrp="1"/>
          </p:cNvGraphicFramePr>
          <p:nvPr>
            <p:ph idx="1"/>
            <p:extLst>
              <p:ext uri="{D42A27DB-BD31-4B8C-83A1-F6EECF244321}">
                <p14:modId xmlns:p14="http://schemas.microsoft.com/office/powerpoint/2010/main" val="3073357528"/>
              </p:ext>
            </p:extLst>
          </p:nvPr>
        </p:nvGraphicFramePr>
        <p:xfrm>
          <a:off x="1090108" y="1914862"/>
          <a:ext cx="10011784" cy="2668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DD50BE14-6E17-252C-BCD3-FBE7BC046EF0}"/>
              </a:ext>
            </a:extLst>
          </p:cNvPr>
          <p:cNvSpPr txBox="1"/>
          <p:nvPr/>
        </p:nvSpPr>
        <p:spPr>
          <a:xfrm>
            <a:off x="1090108" y="4033536"/>
            <a:ext cx="8130746" cy="369332"/>
          </a:xfrm>
          <a:prstGeom prst="rect">
            <a:avLst/>
          </a:prstGeom>
          <a:noFill/>
        </p:spPr>
        <p:txBody>
          <a:bodyPr wrap="square" rtlCol="0">
            <a:spAutoFit/>
          </a:bodyPr>
          <a:lstStyle/>
          <a:p>
            <a:r>
              <a:rPr lang="en-GB" dirty="0"/>
              <a:t>Tuckman’s model of team development, 1965</a:t>
            </a:r>
          </a:p>
        </p:txBody>
      </p:sp>
      <p:sp>
        <p:nvSpPr>
          <p:cNvPr id="3" name="Text Placeholder 3">
            <a:extLst>
              <a:ext uri="{FF2B5EF4-FFF2-40B4-BE49-F238E27FC236}">
                <a16:creationId xmlns:a16="http://schemas.microsoft.com/office/drawing/2014/main" id="{F8C09FCA-FE81-D45B-DF9C-70F7918D9EC8}"/>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a:t>Teamwork and Leadership with MCQ</a:t>
            </a:r>
            <a:endParaRPr lang="en-US" dirty="0"/>
          </a:p>
        </p:txBody>
      </p:sp>
    </p:spTree>
    <p:extLst>
      <p:ext uri="{BB962C8B-B14F-4D97-AF65-F5344CB8AC3E}">
        <p14:creationId xmlns:p14="http://schemas.microsoft.com/office/powerpoint/2010/main" val="383349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1335897E-2F5F-A5FC-0679-8D77039F8B2A}"/>
              </a:ext>
            </a:extLst>
          </p:cNvPr>
          <p:cNvGraphicFramePr>
            <a:graphicFrameLocks noGrp="1"/>
          </p:cNvGraphicFramePr>
          <p:nvPr>
            <p:ph idx="11"/>
            <p:extLst>
              <p:ext uri="{D42A27DB-BD31-4B8C-83A1-F6EECF244321}">
                <p14:modId xmlns:p14="http://schemas.microsoft.com/office/powerpoint/2010/main" val="3355968524"/>
              </p:ext>
            </p:extLst>
          </p:nvPr>
        </p:nvGraphicFramePr>
        <p:xfrm>
          <a:off x="980740" y="2346325"/>
          <a:ext cx="3951287" cy="3184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9FFF37B-DC72-A1DA-404D-762DA46938B2}"/>
              </a:ext>
            </a:extLst>
          </p:cNvPr>
          <p:cNvSpPr>
            <a:spLocks noGrp="1"/>
          </p:cNvSpPr>
          <p:nvPr>
            <p:ph type="title"/>
          </p:nvPr>
        </p:nvSpPr>
        <p:spPr>
          <a:xfrm>
            <a:off x="325800" y="252000"/>
            <a:ext cx="7936073" cy="378044"/>
          </a:xfrm>
        </p:spPr>
        <p:txBody>
          <a:bodyPr/>
          <a:lstStyle/>
          <a:p>
            <a:r>
              <a:rPr lang="en-GB" sz="3600" dirty="0"/>
              <a:t>Teamworking Methodologies - Ideation</a:t>
            </a:r>
          </a:p>
        </p:txBody>
      </p:sp>
      <p:graphicFrame>
        <p:nvGraphicFramePr>
          <p:cNvPr id="9" name="Content Placeholder 8">
            <a:extLst>
              <a:ext uri="{FF2B5EF4-FFF2-40B4-BE49-F238E27FC236}">
                <a16:creationId xmlns:a16="http://schemas.microsoft.com/office/drawing/2014/main" id="{CA961A7E-7541-5201-A2E5-1E3412CA6FEC}"/>
              </a:ext>
            </a:extLst>
          </p:cNvPr>
          <p:cNvGraphicFramePr>
            <a:graphicFrameLocks noGrp="1"/>
          </p:cNvGraphicFramePr>
          <p:nvPr>
            <p:ph idx="12"/>
            <p:extLst>
              <p:ext uri="{D42A27DB-BD31-4B8C-83A1-F6EECF244321}">
                <p14:modId xmlns:p14="http://schemas.microsoft.com/office/powerpoint/2010/main" val="880094969"/>
              </p:ext>
            </p:extLst>
          </p:nvPr>
        </p:nvGraphicFramePr>
        <p:xfrm>
          <a:off x="7155172" y="2115883"/>
          <a:ext cx="3951287" cy="3644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F58C17E8-4A0C-067C-7E48-1AF02C2D60DA}"/>
              </a:ext>
            </a:extLst>
          </p:cNvPr>
          <p:cNvSpPr txBox="1"/>
          <p:nvPr/>
        </p:nvSpPr>
        <p:spPr>
          <a:xfrm>
            <a:off x="7155172" y="1462513"/>
            <a:ext cx="3227832" cy="461665"/>
          </a:xfrm>
          <a:prstGeom prst="rect">
            <a:avLst/>
          </a:prstGeom>
          <a:noFill/>
        </p:spPr>
        <p:txBody>
          <a:bodyPr wrap="square" rtlCol="0">
            <a:spAutoFit/>
          </a:bodyPr>
          <a:lstStyle/>
          <a:p>
            <a:r>
              <a:rPr lang="en-GB" sz="2400" b="1" dirty="0">
                <a:solidFill>
                  <a:srgbClr val="003E74"/>
                </a:solidFill>
              </a:rPr>
              <a:t>Fishbowl:</a:t>
            </a:r>
          </a:p>
        </p:txBody>
      </p:sp>
      <p:sp>
        <p:nvSpPr>
          <p:cNvPr id="12" name="TextBox 11">
            <a:extLst>
              <a:ext uri="{FF2B5EF4-FFF2-40B4-BE49-F238E27FC236}">
                <a16:creationId xmlns:a16="http://schemas.microsoft.com/office/drawing/2014/main" id="{6AD371B1-6615-7047-4D34-9B427C80D2D8}"/>
              </a:ext>
            </a:extLst>
          </p:cNvPr>
          <p:cNvSpPr txBox="1"/>
          <p:nvPr/>
        </p:nvSpPr>
        <p:spPr>
          <a:xfrm>
            <a:off x="367285" y="1462514"/>
            <a:ext cx="3227832" cy="461665"/>
          </a:xfrm>
          <a:prstGeom prst="rect">
            <a:avLst/>
          </a:prstGeom>
          <a:noFill/>
        </p:spPr>
        <p:txBody>
          <a:bodyPr wrap="square" rtlCol="0">
            <a:spAutoFit/>
          </a:bodyPr>
          <a:lstStyle/>
          <a:p>
            <a:r>
              <a:rPr lang="en-GB" sz="2400" b="1" dirty="0">
                <a:solidFill>
                  <a:srgbClr val="003E74"/>
                </a:solidFill>
              </a:rPr>
              <a:t>Round Robin:</a:t>
            </a:r>
          </a:p>
        </p:txBody>
      </p:sp>
      <p:sp>
        <p:nvSpPr>
          <p:cNvPr id="3" name="Text Placeholder 3">
            <a:extLst>
              <a:ext uri="{FF2B5EF4-FFF2-40B4-BE49-F238E27FC236}">
                <a16:creationId xmlns:a16="http://schemas.microsoft.com/office/drawing/2014/main" id="{0FFBA5CB-7E9D-8B3E-54C7-2CCCE7CD2629}"/>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16362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3A0F-450E-4BFF-EB46-54E30747EAAE}"/>
              </a:ext>
            </a:extLst>
          </p:cNvPr>
          <p:cNvSpPr>
            <a:spLocks noGrp="1"/>
          </p:cNvSpPr>
          <p:nvPr>
            <p:ph type="title"/>
          </p:nvPr>
        </p:nvSpPr>
        <p:spPr/>
        <p:txBody>
          <a:bodyPr/>
          <a:lstStyle/>
          <a:p>
            <a:r>
              <a:rPr lang="en-GB" sz="3600"/>
              <a:t>Skill levels in teamwork</a:t>
            </a:r>
          </a:p>
        </p:txBody>
      </p:sp>
      <p:graphicFrame>
        <p:nvGraphicFramePr>
          <p:cNvPr id="6" name="Content Placeholder 5">
            <a:extLst>
              <a:ext uri="{FF2B5EF4-FFF2-40B4-BE49-F238E27FC236}">
                <a16:creationId xmlns:a16="http://schemas.microsoft.com/office/drawing/2014/main" id="{974D96A6-A7CD-FF8F-AB4F-0269645350B3}"/>
              </a:ext>
            </a:extLst>
          </p:cNvPr>
          <p:cNvGraphicFramePr>
            <a:graphicFrameLocks noGrp="1"/>
          </p:cNvGraphicFramePr>
          <p:nvPr>
            <p:ph idx="1"/>
            <p:extLst>
              <p:ext uri="{D42A27DB-BD31-4B8C-83A1-F6EECF244321}">
                <p14:modId xmlns:p14="http://schemas.microsoft.com/office/powerpoint/2010/main" val="554883780"/>
              </p:ext>
            </p:extLst>
          </p:nvPr>
        </p:nvGraphicFramePr>
        <p:xfrm>
          <a:off x="1056042" y="1667435"/>
          <a:ext cx="10164184" cy="3979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3">
            <a:extLst>
              <a:ext uri="{FF2B5EF4-FFF2-40B4-BE49-F238E27FC236}">
                <a16:creationId xmlns:a16="http://schemas.microsoft.com/office/drawing/2014/main" id="{3A30965A-1B71-7C28-AE85-7719C727A24E}"/>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281515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8EBC-62EC-A76D-E330-D0B2F42EFDA4}"/>
              </a:ext>
            </a:extLst>
          </p:cNvPr>
          <p:cNvSpPr>
            <a:spLocks noGrp="1"/>
          </p:cNvSpPr>
          <p:nvPr>
            <p:ph type="title"/>
          </p:nvPr>
        </p:nvSpPr>
        <p:spPr>
          <a:xfrm>
            <a:off x="325800" y="252000"/>
            <a:ext cx="7817739" cy="378044"/>
          </a:xfrm>
        </p:spPr>
        <p:txBody>
          <a:bodyPr/>
          <a:lstStyle/>
          <a:p>
            <a:r>
              <a:rPr lang="en-GB" sz="3600" dirty="0"/>
              <a:t>Teamworking key concept reminders</a:t>
            </a:r>
          </a:p>
        </p:txBody>
      </p:sp>
      <p:graphicFrame>
        <p:nvGraphicFramePr>
          <p:cNvPr id="6" name="Content Placeholder 5">
            <a:extLst>
              <a:ext uri="{FF2B5EF4-FFF2-40B4-BE49-F238E27FC236}">
                <a16:creationId xmlns:a16="http://schemas.microsoft.com/office/drawing/2014/main" id="{B6EB67AA-28FD-75D3-FA0F-487E2429EE32}"/>
              </a:ext>
            </a:extLst>
          </p:cNvPr>
          <p:cNvGraphicFramePr>
            <a:graphicFrameLocks noGrp="1"/>
          </p:cNvGraphicFramePr>
          <p:nvPr>
            <p:ph idx="1"/>
            <p:extLst>
              <p:ext uri="{D42A27DB-BD31-4B8C-83A1-F6EECF244321}">
                <p14:modId xmlns:p14="http://schemas.microsoft.com/office/powerpoint/2010/main" val="168021518"/>
              </p:ext>
            </p:extLst>
          </p:nvPr>
        </p:nvGraphicFramePr>
        <p:xfrm>
          <a:off x="1981200" y="1872989"/>
          <a:ext cx="8229600" cy="364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3">
            <a:extLst>
              <a:ext uri="{FF2B5EF4-FFF2-40B4-BE49-F238E27FC236}">
                <a16:creationId xmlns:a16="http://schemas.microsoft.com/office/drawing/2014/main" id="{934095E6-CABA-0890-C7C4-9548512CE6AD}"/>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Tree>
    <p:extLst>
      <p:ext uri="{BB962C8B-B14F-4D97-AF65-F5344CB8AC3E}">
        <p14:creationId xmlns:p14="http://schemas.microsoft.com/office/powerpoint/2010/main" val="233173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CE17-E58B-3459-9122-05136F2C7C1A}"/>
              </a:ext>
            </a:extLst>
          </p:cNvPr>
          <p:cNvSpPr>
            <a:spLocks noGrp="1"/>
          </p:cNvSpPr>
          <p:nvPr>
            <p:ph type="title"/>
          </p:nvPr>
        </p:nvSpPr>
        <p:spPr>
          <a:xfrm>
            <a:off x="325800" y="252000"/>
            <a:ext cx="7129249" cy="378044"/>
          </a:xfrm>
        </p:spPr>
        <p:txBody>
          <a:bodyPr/>
          <a:lstStyle/>
          <a:p>
            <a:r>
              <a:rPr lang="en-GB" sz="3600" dirty="0"/>
              <a:t>Reflection – 5 R’s</a:t>
            </a:r>
          </a:p>
        </p:txBody>
      </p:sp>
      <p:graphicFrame>
        <p:nvGraphicFramePr>
          <p:cNvPr id="11" name="Content Placeholder 10">
            <a:extLst>
              <a:ext uri="{FF2B5EF4-FFF2-40B4-BE49-F238E27FC236}">
                <a16:creationId xmlns:a16="http://schemas.microsoft.com/office/drawing/2014/main" id="{C9C46DEB-1415-1FD7-088B-36B1A28A31C4}"/>
              </a:ext>
            </a:extLst>
          </p:cNvPr>
          <p:cNvGraphicFramePr>
            <a:graphicFrameLocks noGrp="1"/>
          </p:cNvGraphicFramePr>
          <p:nvPr>
            <p:ph idx="11"/>
            <p:extLst>
              <p:ext uri="{D42A27DB-BD31-4B8C-83A1-F6EECF244321}">
                <p14:modId xmlns:p14="http://schemas.microsoft.com/office/powerpoint/2010/main" val="3717450966"/>
              </p:ext>
            </p:extLst>
          </p:nvPr>
        </p:nvGraphicFramePr>
        <p:xfrm>
          <a:off x="1809078" y="1737975"/>
          <a:ext cx="3951288" cy="364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10">
            <a:extLst>
              <a:ext uri="{FF2B5EF4-FFF2-40B4-BE49-F238E27FC236}">
                <a16:creationId xmlns:a16="http://schemas.microsoft.com/office/drawing/2014/main" id="{92A14E6E-0E8F-31EA-8917-BEB0D65F0DE8}"/>
              </a:ext>
            </a:extLst>
          </p:cNvPr>
          <p:cNvGraphicFramePr>
            <a:graphicFrameLocks noGrp="1"/>
          </p:cNvGraphicFramePr>
          <p:nvPr>
            <p:ph idx="12"/>
            <p:extLst>
              <p:ext uri="{D42A27DB-BD31-4B8C-83A1-F6EECF244321}">
                <p14:modId xmlns:p14="http://schemas.microsoft.com/office/powerpoint/2010/main" val="3474170366"/>
              </p:ext>
            </p:extLst>
          </p:nvPr>
        </p:nvGraphicFramePr>
        <p:xfrm>
          <a:off x="6797397" y="1737975"/>
          <a:ext cx="3951287" cy="3644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 Placeholder 3">
            <a:extLst>
              <a:ext uri="{FF2B5EF4-FFF2-40B4-BE49-F238E27FC236}">
                <a16:creationId xmlns:a16="http://schemas.microsoft.com/office/drawing/2014/main" id="{3B465559-1672-9E33-7428-2E54785DD84A}"/>
              </a:ext>
            </a:extLst>
          </p:cNvPr>
          <p:cNvSpPr>
            <a:spLocks noGrp="1"/>
          </p:cNvSpPr>
          <p:nvPr>
            <p:ph type="body" sz="quarter" idx="10"/>
          </p:nvPr>
        </p:nvSpPr>
        <p:spPr>
          <a:xfrm>
            <a:off x="8454184" y="469901"/>
            <a:ext cx="3128216" cy="312291"/>
          </a:xfrm>
        </p:spPr>
        <p:txBody>
          <a:bodyPr/>
          <a:lstStyle/>
          <a:p>
            <a:r>
              <a:rPr lang="en-US" dirty="0"/>
              <a:t>Teamwork and Leadership with MCQ</a:t>
            </a:r>
          </a:p>
        </p:txBody>
      </p:sp>
      <p:sp>
        <p:nvSpPr>
          <p:cNvPr id="9" name="TextBox 8">
            <a:extLst>
              <a:ext uri="{FF2B5EF4-FFF2-40B4-BE49-F238E27FC236}">
                <a16:creationId xmlns:a16="http://schemas.microsoft.com/office/drawing/2014/main" id="{B0BCC4EA-7B5C-C79A-9514-9D2576DE4F15}"/>
              </a:ext>
            </a:extLst>
          </p:cNvPr>
          <p:cNvSpPr txBox="1"/>
          <p:nvPr/>
        </p:nvSpPr>
        <p:spPr>
          <a:xfrm>
            <a:off x="289704" y="5844475"/>
            <a:ext cx="11397512" cy="646331"/>
          </a:xfrm>
          <a:prstGeom prst="rect">
            <a:avLst/>
          </a:prstGeom>
          <a:noFill/>
        </p:spPr>
        <p:txBody>
          <a:bodyPr wrap="square">
            <a:spAutoFit/>
          </a:bodyPr>
          <a:lstStyle/>
          <a:p>
            <a:pPr algn="l"/>
            <a:r>
              <a:rPr lang="en-GB" sz="1200" b="0" i="0" dirty="0">
                <a:solidFill>
                  <a:srgbClr val="000000"/>
                </a:solidFill>
                <a:effectLst/>
                <a:latin typeface="Calibri" panose="020F0502020204030204" pitchFamily="34" charset="0"/>
              </a:rPr>
              <a:t>University of Edinburgh (2018). </a:t>
            </a:r>
            <a:r>
              <a:rPr lang="en-GB" sz="1200" b="0" i="1" dirty="0">
                <a:solidFill>
                  <a:srgbClr val="000000"/>
                </a:solidFill>
                <a:effectLst/>
                <a:latin typeface="Calibri" panose="020F0502020204030204" pitchFamily="34" charset="0"/>
              </a:rPr>
              <a:t>Reflecting on experience</a:t>
            </a:r>
            <a:r>
              <a:rPr lang="en-GB" sz="1200" b="0" i="0" dirty="0">
                <a:solidFill>
                  <a:srgbClr val="000000"/>
                </a:solidFill>
                <a:effectLst/>
                <a:latin typeface="Calibri" panose="020F0502020204030204" pitchFamily="34" charset="0"/>
              </a:rPr>
              <a:t>. [online] The University of Edinburgh. Available at: https://www.ed.ac.uk/reflection/reflectors-toolkit/reflecting-on-experience.</a:t>
            </a:r>
          </a:p>
          <a:p>
            <a:pPr algn="l"/>
            <a:r>
              <a:rPr lang="en-GB" sz="1200" b="0" i="0" dirty="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3625478843"/>
      </p:ext>
    </p:extLst>
  </p:cSld>
  <p:clrMapOvr>
    <a:masterClrMapping/>
  </p:clrMapOvr>
</p:sld>
</file>

<file path=ppt/theme/theme1.xml><?xml version="1.0" encoding="utf-8"?>
<a:theme xmlns:a="http://schemas.openxmlformats.org/drawingml/2006/main" name="Theme1">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College Standard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Theme1" id="{6E13134C-E877-445E-91A3-4000DD472A85}" vid="{2C5C950A-46A6-4D8B-BEFB-80134F3EC5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7DA4588C67D4BADB579CD5605472B" ma:contentTypeVersion="10" ma:contentTypeDescription="Create a new document." ma:contentTypeScope="" ma:versionID="8b12bc343363f3699b210f819a2fbfda">
  <xsd:schema xmlns:xsd="http://www.w3.org/2001/XMLSchema" xmlns:xs="http://www.w3.org/2001/XMLSchema" xmlns:p="http://schemas.microsoft.com/office/2006/metadata/properties" xmlns:ns2="a4189ba5-e770-4bca-b5d0-cec4ac3646b4" xmlns:ns3="e6617a15-db68-417d-8af8-66105e43eec8" targetNamespace="http://schemas.microsoft.com/office/2006/metadata/properties" ma:root="true" ma:fieldsID="86d951fbedc7295acb58bb8c6ce115a0" ns2:_="" ns3:_="">
    <xsd:import namespace="a4189ba5-e770-4bca-b5d0-cec4ac3646b4"/>
    <xsd:import namespace="e6617a15-db68-417d-8af8-66105e43ee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89ba5-e770-4bca-b5d0-cec4ac36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617a15-db68-417d-8af8-66105e43ee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a360ea-192c-41ba-a85a-f713395c19cd}" ma:internalName="TaxCatchAll" ma:showField="CatchAllData" ma:web="e6617a15-db68-417d-8af8-66105e43ee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6617a15-db68-417d-8af8-66105e43eec8" xsi:nil="true"/>
    <lcf76f155ced4ddcb4097134ff3c332f xmlns="a4189ba5-e770-4bca-b5d0-cec4ac3646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09748-E575-4B1F-B55C-FA3AF16A5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89ba5-e770-4bca-b5d0-cec4ac3646b4"/>
    <ds:schemaRef ds:uri="e6617a15-db68-417d-8af8-66105e43e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07BF70-B087-4AE3-B145-4900E94BAF2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6617a15-db68-417d-8af8-66105e43eec8"/>
    <ds:schemaRef ds:uri="http://purl.org/dc/elements/1.1/"/>
    <ds:schemaRef ds:uri="a4189ba5-e770-4bca-b5d0-cec4ac3646b4"/>
    <ds:schemaRef ds:uri="http://www.w3.org/XML/1998/namespace"/>
    <ds:schemaRef ds:uri="http://purl.org/dc/dcmitype/"/>
  </ds:schemaRefs>
</ds:datastoreItem>
</file>

<file path=customXml/itemProps3.xml><?xml version="1.0" encoding="utf-8"?>
<ds:datastoreItem xmlns:ds="http://schemas.openxmlformats.org/officeDocument/2006/customXml" ds:itemID="{5402E307-75FB-4981-8F8F-44B8EEA73F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7041</TotalTime>
  <Words>1692</Words>
  <Application>Microsoft Office PowerPoint</Application>
  <PresentationFormat>Widescreen</PresentationFormat>
  <Paragraphs>265</Paragraphs>
  <Slides>22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Theme1</vt:lpstr>
      <vt:lpstr>Teamwork and Leadership with MCQ</vt:lpstr>
      <vt:lpstr>PowerPoint Presentation</vt:lpstr>
      <vt:lpstr>Session Learning Outcomes</vt:lpstr>
      <vt:lpstr>Skills</vt:lpstr>
      <vt:lpstr>Teamwork</vt:lpstr>
      <vt:lpstr>Teamworking Methodologies - Ideation</vt:lpstr>
      <vt:lpstr>Skill levels in teamwork</vt:lpstr>
      <vt:lpstr>Teamworking key concept reminders</vt:lpstr>
      <vt:lpstr>Reflection – 5 R’s</vt:lpstr>
      <vt:lpstr>Activity 1</vt:lpstr>
      <vt:lpstr>Team Make Up</vt:lpstr>
      <vt:lpstr>Activity 2</vt:lpstr>
      <vt:lpstr>Example Methods</vt:lpstr>
      <vt:lpstr>Activity 3</vt:lpstr>
      <vt:lpstr>Example Factors</vt:lpstr>
      <vt:lpstr>Personality Profiling Methods - Belbin</vt:lpstr>
      <vt:lpstr>Personality Profiling Methods - MBTI</vt:lpstr>
      <vt:lpstr>Personality Profiling - Critiques</vt:lpstr>
      <vt:lpstr>Personality Profiling – Recognised Uses</vt:lpstr>
      <vt:lpstr>Recap</vt:lpstr>
      <vt:lpstr>MCQ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Active Bystander</dc:title>
  <dc:creator>Birdi, Amber</dc:creator>
  <cp:lastModifiedBy>Birdi, Amber</cp:lastModifiedBy>
  <cp:revision>6</cp:revision>
  <dcterms:created xsi:type="dcterms:W3CDTF">2024-07-11T12:10:02Z</dcterms:created>
  <dcterms:modified xsi:type="dcterms:W3CDTF">2024-09-10T10:44:19Z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0x0101004C17DA4588C67D4BADB579CD5605472B</vt:lpwstr>
  </property>
  <property fmtid="{D5CDD505-2E9C-101B-9397-08002B2CF9AE}" pid="3" name="MediaServiceImageTags">
    <vt:lpwstr/>
  </property>
</Properties>
</file>