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4"/>
  </p:sldMasterIdLst>
  <p:notesMasterIdLst>
    <p:notesMasterId r:id="rId26"/>
  </p:notesMasterIdLst>
  <p:sldIdLst>
    <p:sldId id="256" r:id="rId5"/>
    <p:sldId id="257" r:id="rId6"/>
    <p:sldId id="261" r:id="rId7"/>
    <p:sldId id="262" r:id="rId8"/>
    <p:sldId id="263" r:id="rId9"/>
    <p:sldId id="272" r:id="rId10"/>
    <p:sldId id="273" r:id="rId11"/>
    <p:sldId id="274" r:id="rId12"/>
    <p:sldId id="275" r:id="rId13"/>
    <p:sldId id="276" r:id="rId14"/>
    <p:sldId id="258" r:id="rId15"/>
    <p:sldId id="259" r:id="rId16"/>
    <p:sldId id="264" r:id="rId17"/>
    <p:sldId id="265" r:id="rId18"/>
    <p:sldId id="277" r:id="rId19"/>
    <p:sldId id="266" r:id="rId20"/>
    <p:sldId id="267" r:id="rId21"/>
    <p:sldId id="268" r:id="rId22"/>
    <p:sldId id="271" r:id="rId23"/>
    <p:sldId id="269" r:id="rId24"/>
    <p:sldId id="270" r:id="rId25"/>
  </p:sldIdLst>
  <p:sldSz cx="9144000" cy="5143500" type="screen16x9"/>
  <p:notesSz cx="6858000" cy="9144000"/>
  <p:embeddedFontLst>
    <p:embeddedFont>
      <p:font typeface="Hind Vadodara" panose="02000000000000000000" pitchFamily="2" charset="0"/>
      <p:regular r:id="rId27"/>
      <p:bold r:id="rId28"/>
    </p:embeddedFont>
    <p:embeddedFont>
      <p:font typeface="Hind Vadodara Light" panose="02000000000000000000" pitchFamily="2" charset="0"/>
      <p:regular r:id="rId29"/>
      <p:bold r:id="rId30"/>
    </p:embeddedFont>
    <p:embeddedFont>
      <p:font typeface="Hind Vadodara Medium" panose="02000000000000000000" pitchFamily="2" charset="0"/>
      <p:regular r:id="rId31"/>
      <p:bold r:id="rId32"/>
    </p:embeddedFont>
    <p:embeddedFont>
      <p:font typeface="Times" panose="02020603050405020304" pitchFamily="18"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880">
          <p15:clr>
            <a:srgbClr val="9AA0A6"/>
          </p15:clr>
        </p15:guide>
        <p15:guide id="2" orient="horz" pos="2846">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9473A6-9B6E-4E84-A8D0-24C307396026}" v="3" dt="2024-11-13T15:45:35.7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6"/>
    <p:restoredTop sz="81677"/>
  </p:normalViewPr>
  <p:slideViewPr>
    <p:cSldViewPr snapToGrid="0">
      <p:cViewPr varScale="1">
        <p:scale>
          <a:sx n="120" d="100"/>
          <a:sy n="120" d="100"/>
        </p:scale>
        <p:origin x="1064" y="168"/>
      </p:cViewPr>
      <p:guideLst>
        <p:guide pos="2880"/>
        <p:guide orient="horz" pos="2846"/>
      </p:guideLst>
    </p:cSldViewPr>
  </p:slideViewPr>
  <p:notesTextViewPr>
    <p:cViewPr>
      <p:scale>
        <a:sx n="180" d="100"/>
        <a:sy n="180" d="100"/>
      </p:scale>
      <p:origin x="0" y="-608"/>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font" Target="fonts/font8.fntdata"/><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7.fntdata"/><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libone, Juliet R" userId="S::jralli@ic.ac.uk::14ac4cae-8bfd-49df-96fa-1ca2e78d48e3" providerId="AD" clId="Web-{869473A6-9B6E-4E84-A8D0-24C307396026}"/>
    <pc:docChg chg="modSld">
      <pc:chgData name="Allibone, Juliet R" userId="S::jralli@ic.ac.uk::14ac4cae-8bfd-49df-96fa-1ca2e78d48e3" providerId="AD" clId="Web-{869473A6-9B6E-4E84-A8D0-24C307396026}" dt="2024-11-13T15:45:35.761" v="2" actId="1076"/>
      <pc:docMkLst>
        <pc:docMk/>
      </pc:docMkLst>
      <pc:sldChg chg="delSp modSp">
        <pc:chgData name="Allibone, Juliet R" userId="S::jralli@ic.ac.uk::14ac4cae-8bfd-49df-96fa-1ca2e78d48e3" providerId="AD" clId="Web-{869473A6-9B6E-4E84-A8D0-24C307396026}" dt="2024-11-13T15:45:35.761" v="2" actId="1076"/>
        <pc:sldMkLst>
          <pc:docMk/>
          <pc:sldMk cId="3675082718" sldId="276"/>
        </pc:sldMkLst>
        <pc:picChg chg="del mod">
          <ac:chgData name="Allibone, Juliet R" userId="S::jralli@ic.ac.uk::14ac4cae-8bfd-49df-96fa-1ca2e78d48e3" providerId="AD" clId="Web-{869473A6-9B6E-4E84-A8D0-24C307396026}" dt="2024-11-13T15:45:27.198" v="1"/>
          <ac:picMkLst>
            <pc:docMk/>
            <pc:sldMk cId="3675082718" sldId="276"/>
            <ac:picMk id="2" creationId="{9B9FA240-DDC0-5D1A-5B1B-79E61492032C}"/>
          </ac:picMkLst>
        </pc:picChg>
        <pc:picChg chg="mod">
          <ac:chgData name="Allibone, Juliet R" userId="S::jralli@ic.ac.uk::14ac4cae-8bfd-49df-96fa-1ca2e78d48e3" providerId="AD" clId="Web-{869473A6-9B6E-4E84-A8D0-24C307396026}" dt="2024-11-13T15:45:35.761" v="2" actId="1076"/>
          <ac:picMkLst>
            <pc:docMk/>
            <pc:sldMk cId="3675082718" sldId="276"/>
            <ac:picMk id="9" creationId="{45C594BF-F5E2-1C72-AE9F-92E7AA019F2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63da1a438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63da1a438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u="sng" dirty="0"/>
              <a:t>What is worse is that many things modern medicine can do now, due to our ability to control infection won’t be possible in the future because of AMR.</a:t>
            </a:r>
          </a:p>
          <a:p>
            <a:r>
              <a:rPr lang="en-US" b="1" u="sng" dirty="0"/>
              <a:t>Hands up if any of you know you were born by caesarian section, or any of your siblings?</a:t>
            </a:r>
          </a:p>
          <a:p>
            <a:r>
              <a:rPr lang="en-US" b="1" u="sng" dirty="0"/>
              <a:t>Does anyone here have grand parents who have had hip replacements, or relatives who have had any kind of surgery  (*****or cancer treatment?****)</a:t>
            </a:r>
          </a:p>
          <a:p>
            <a:endParaRPr lang="en-US" b="1" u="sng" dirty="0"/>
          </a:p>
          <a:p>
            <a:r>
              <a:rPr lang="en-US" b="0" u="none" dirty="0"/>
              <a:t>YOU COULD PLAY JENGA HERE, MAYBE HANDING AROUND BLOCKS FOR THEM TO READ AS YOU BUILD THE TOWER, OR GETTING VOLUNTEERS TO REMOVE ABX BLOCKS FROM A READY BUILT TOWER</a:t>
            </a:r>
          </a:p>
        </p:txBody>
      </p:sp>
    </p:spTree>
    <p:extLst>
      <p:ext uri="{BB962C8B-B14F-4D97-AF65-F5344CB8AC3E}">
        <p14:creationId xmlns:p14="http://schemas.microsoft.com/office/powerpoint/2010/main" val="214582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6320de4b7d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6320de4b7d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6320de4b7d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6320de4b7d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63e8071fd6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63e8071fd6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70c12e5f0d_1_4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70c12e5f0d_1_4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u="sng" dirty="0"/>
              <a:t>SO WE ARE ASKING YOU ALL NOW, TO BECOME CITIZEN SCIENTISTS FOR US.</a:t>
            </a:r>
          </a:p>
          <a:p>
            <a:pPr marL="0" lvl="0" indent="0" algn="l" rtl="0">
              <a:spcBef>
                <a:spcPts val="0"/>
              </a:spcBef>
              <a:spcAft>
                <a:spcPts val="0"/>
              </a:spcAft>
              <a:buNone/>
            </a:pPr>
            <a:r>
              <a:rPr lang="en-GB" b="1" u="sng" dirty="0"/>
              <a:t>THE SURVEY IS  ANONYMOUS (DOESN’T RECORD WHO IS GIVING WHICH ANSWERS) AND ASKS HOW THEY GET THEIR ANTIMICROBIALS AND WHAT THEY DO WITH THEM</a:t>
            </a:r>
            <a:endParaRPr b="1" u="sng"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63e8071fd6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63e8071fd6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6321c206cc_0_4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6321c206cc_0_4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u="sng" dirty="0"/>
              <a:t>You will remember the definition of research is </a:t>
            </a:r>
            <a:r>
              <a:rPr lang="en" b="1" u="sng" dirty="0"/>
              <a:t> CAREFUL investigation or study.  What this this mean?</a:t>
            </a:r>
            <a:br>
              <a:rPr lang="en" b="1" u="sng" dirty="0"/>
            </a:br>
            <a:endParaRPr lang="en" b="1" u="sng" dirty="0"/>
          </a:p>
          <a:p>
            <a:pPr marL="228600" lvl="0" indent="-228600" algn="l" rtl="0">
              <a:spcBef>
                <a:spcPts val="0"/>
              </a:spcBef>
              <a:spcAft>
                <a:spcPts val="0"/>
              </a:spcAft>
              <a:buAutoNum type="arabicParenBoth"/>
            </a:pPr>
            <a:r>
              <a:rPr lang="en" b="1" u="sng" dirty="0"/>
              <a:t>RESEARCHERS MUST ALWAYS BE SAFE,,, whether in a laboratory or doing field work like this… DO NOT APPROACH STRANGERS!!</a:t>
            </a:r>
            <a:br>
              <a:rPr lang="en" b="1" u="sng" dirty="0"/>
            </a:br>
            <a:endParaRPr lang="en" b="1" u="sng" dirty="0"/>
          </a:p>
          <a:p>
            <a:pPr marL="228600" lvl="0" indent="-228600" algn="l" rtl="0">
              <a:spcBef>
                <a:spcPts val="0"/>
              </a:spcBef>
              <a:spcAft>
                <a:spcPts val="0"/>
              </a:spcAft>
              <a:buAutoNum type="arabicParenBoth"/>
            </a:pPr>
            <a:r>
              <a:rPr lang="en" b="1" u="sng" dirty="0"/>
              <a:t>RESEARCHERS ALWAYS CAREFULLY DESIGN THEIR EXPERIMENTS SO THAT THE RESULTS ARE MEANINGFUL AND CAN BE REPRODUCED AND RESULTS COMPARED…for example the annual Big Butterfly Count asks people to record the number of butterflies they see in any given 15 minutes, on any sunny day  </a:t>
            </a:r>
            <a:r>
              <a:rPr lang="en" b="1" u="sng" dirty="0" err="1"/>
              <a:t>betwe</a:t>
            </a:r>
            <a:r>
              <a:rPr lang="en-GB" b="1" u="sng" dirty="0"/>
              <a:t>e</a:t>
            </a:r>
            <a:r>
              <a:rPr lang="en" b="1" u="sng" dirty="0"/>
              <a:t>n 18</a:t>
            </a:r>
            <a:r>
              <a:rPr lang="en" b="1" u="sng" baseline="30000" dirty="0"/>
              <a:t>th</a:t>
            </a:r>
            <a:r>
              <a:rPr lang="en" b="1" u="sng" dirty="0"/>
              <a:t> July and 10</a:t>
            </a:r>
            <a:r>
              <a:rPr lang="en" b="1" u="sng" baseline="30000" dirty="0"/>
              <a:t>th</a:t>
            </a:r>
            <a:r>
              <a:rPr lang="en" b="1" u="sng" dirty="0"/>
              <a:t> August.  They do not do the survey in winter, or at night or in the rain or in differ</a:t>
            </a:r>
            <a:r>
              <a:rPr lang="en-GB" b="1" u="sng" dirty="0" err="1"/>
              <a:t>en</a:t>
            </a:r>
            <a:r>
              <a:rPr lang="en" b="1" u="sng" dirty="0"/>
              <a:t>t months each time.   </a:t>
            </a:r>
            <a:br>
              <a:rPr lang="en" b="1" u="sng" dirty="0"/>
            </a:br>
            <a:br>
              <a:rPr lang="en" b="1" u="sng" dirty="0"/>
            </a:br>
            <a:r>
              <a:rPr lang="en" b="1" u="sng" dirty="0"/>
              <a:t>In our case our survey is ONLY designed to be answered by those who can get antimicrobials on their own – i.e. those who are 16 and above, and is designed to only be answered ONCE by any one person….so if YOU have already surveyed Miss Saunders, she cannot answer the survey again even for a different researcher</a:t>
            </a:r>
          </a:p>
          <a:p>
            <a:pPr marL="228600" lvl="0" indent="-228600" algn="l" rtl="0">
              <a:spcBef>
                <a:spcPts val="0"/>
              </a:spcBef>
              <a:spcAft>
                <a:spcPts val="0"/>
              </a:spcAft>
              <a:buAutoNum type="arabicParenBoth"/>
            </a:pPr>
            <a:endParaRPr lang="en" b="1" u="sng" dirty="0"/>
          </a:p>
          <a:p>
            <a:pPr marL="228600" lvl="0" indent="-228600" algn="l" rtl="0">
              <a:spcBef>
                <a:spcPts val="0"/>
              </a:spcBef>
              <a:spcAft>
                <a:spcPts val="0"/>
              </a:spcAft>
              <a:buAutoNum type="arabicParenBoth"/>
            </a:pPr>
            <a:r>
              <a:rPr lang="en" b="1" u="sng" dirty="0"/>
              <a:t> Research is serious business and what you are doing is important- record the answers you are given carefully and NEVER make up results. </a:t>
            </a:r>
            <a:br>
              <a:rPr lang="en" b="1" u="sng" dirty="0"/>
            </a:br>
            <a:endParaRPr lang="en" b="1" u="sng" dirty="0"/>
          </a:p>
          <a:p>
            <a:pPr marL="228600" lvl="0" indent="-228600" algn="l" rtl="0">
              <a:spcBef>
                <a:spcPts val="0"/>
              </a:spcBef>
              <a:spcAft>
                <a:spcPts val="0"/>
              </a:spcAft>
              <a:buAutoNum type="arabicParenBoth"/>
            </a:pPr>
            <a:r>
              <a:rPr lang="en" b="1" u="sng" dirty="0"/>
              <a:t>Any research involving people requires their CONSENT – in other words their agreement,</a:t>
            </a:r>
            <a:br>
              <a:rPr lang="en" b="1" u="sng" dirty="0"/>
            </a:br>
            <a:br>
              <a:rPr lang="en" b="1" u="sng" dirty="0"/>
            </a:br>
            <a:r>
              <a:rPr lang="en" b="1" u="sng" dirty="0"/>
              <a:t>Whether you are testing a new experimental medicine or only asking people questions, those people taking part must be told WHAT you are doing, WHY you are doing it, HOW you are doing it and WHAT happens to the results.  </a:t>
            </a:r>
            <a:br>
              <a:rPr lang="en" b="1" u="sng" dirty="0"/>
            </a:br>
            <a:br>
              <a:rPr lang="en" b="1" u="sng" dirty="0"/>
            </a:br>
            <a:r>
              <a:rPr lang="en" b="1" u="sng" dirty="0"/>
              <a:t>Luckily for you all that information is given in the booklet and the consent form on the back.  </a:t>
            </a:r>
            <a:r>
              <a:rPr lang="en-GB" b="1" u="sng" dirty="0"/>
              <a:t>Y</a:t>
            </a:r>
            <a:r>
              <a:rPr lang="en" b="1" u="sng" dirty="0" err="1"/>
              <a:t>ou</a:t>
            </a:r>
            <a:r>
              <a:rPr lang="en" b="1" u="sng" dirty="0"/>
              <a:t> should NEVER force (or nag!) anyone to take part if they do not want to…. ”NO” </a:t>
            </a:r>
            <a:r>
              <a:rPr lang="en-GB" b="1" u="sng" dirty="0"/>
              <a:t>m</a:t>
            </a:r>
            <a:r>
              <a:rPr lang="en" b="1" u="sng" dirty="0" err="1"/>
              <a:t>eans</a:t>
            </a:r>
            <a:r>
              <a:rPr lang="en" b="1" u="sng" dirty="0"/>
              <a:t> “NO!”</a:t>
            </a:r>
          </a:p>
          <a:p>
            <a:pPr marL="228600" lvl="0" indent="-228600" algn="l" rtl="0">
              <a:spcBef>
                <a:spcPts val="0"/>
              </a:spcBef>
              <a:spcAft>
                <a:spcPts val="0"/>
              </a:spcAft>
              <a:buAutoNum type="arabicParenBoth"/>
            </a:pPr>
            <a:endParaRPr lang="en" b="1" u="sng" dirty="0"/>
          </a:p>
          <a:p>
            <a:pPr marL="228600" lvl="0" indent="-228600" algn="l" rtl="0">
              <a:spcBef>
                <a:spcPts val="0"/>
              </a:spcBef>
              <a:spcAft>
                <a:spcPts val="0"/>
              </a:spcAft>
              <a:buAutoNum type="arabicParenBoth"/>
            </a:pPr>
            <a:r>
              <a:rPr lang="en" b="1" u="sng" dirty="0"/>
              <a:t> CONFIDENTIALITY- this means not discussing who gave which answers, either with other researchers (i.e. </a:t>
            </a:r>
            <a:r>
              <a:rPr lang="en" b="1" u="sng" dirty="0" err="1"/>
              <a:t>ea</a:t>
            </a:r>
            <a:r>
              <a:rPr lang="en-GB" b="1" u="sng" dirty="0" err="1"/>
              <a:t>ch</a:t>
            </a:r>
            <a:r>
              <a:rPr lang="en" b="1" u="sng" dirty="0"/>
              <a:t> other) or with other people you are surveying.  IT IS VERY IMPORTANT.  As a researcher you are asking people to TRUST you with their information and so it is wrong to discuss their inf</a:t>
            </a:r>
            <a:r>
              <a:rPr lang="en-GB" b="1" u="sng" dirty="0"/>
              <a:t>or</a:t>
            </a:r>
            <a:r>
              <a:rPr lang="en" b="1" u="sng" dirty="0" err="1"/>
              <a:t>mation</a:t>
            </a:r>
            <a:r>
              <a:rPr lang="en" b="1" u="sng" dirty="0"/>
              <a:t> with others.   What is more, if you do discuss it you are unlikely to get truthful results……. If you knew 100 people gave one answer, would you feel comfortable giving a different  answer, even if it was the truth?</a:t>
            </a:r>
            <a:br>
              <a:rPr lang="en" b="1" u="sng" dirty="0"/>
            </a:br>
            <a:br>
              <a:rPr lang="en" b="1" u="sng" dirty="0"/>
            </a:br>
            <a:r>
              <a:rPr lang="en" b="1" u="sng" dirty="0"/>
              <a:t>For the same reason even our researchers do not know who gave which answers.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63e8071fd6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63e8071fd6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FontTx/>
              <a:buNone/>
            </a:pPr>
            <a:r>
              <a:rPr lang="en-US" u="sng" dirty="0"/>
              <a:t>Your parents have already had a letter home about the project, so will know something already and we hope will help you in this important work!</a:t>
            </a:r>
          </a:p>
        </p:txBody>
      </p:sp>
    </p:spTree>
    <p:extLst>
      <p:ext uri="{BB962C8B-B14F-4D97-AF65-F5344CB8AC3E}">
        <p14:creationId xmlns:p14="http://schemas.microsoft.com/office/powerpoint/2010/main" val="2725756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6320de4b7d_0_4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6320de4b7d_0_4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Miss Saunders will also set up school computers to access the survey, so you can survey your teachers.</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If we get enough data, we will come back and show you what your findings are!</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70c12e5f0d_1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70c12e5f0d_1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6320de4b7d_0_4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6320de4b7d_0_4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63da1a4385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63da1a4385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6320de4b7d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6320de4b7d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u="sng" dirty="0"/>
              <a:t>Helpful bacteria  can be used to make food like yogurt, or bread in the case of yeast…..or medicine….like penicillin.</a:t>
            </a:r>
          </a:p>
          <a:p>
            <a:pPr marL="0" lvl="0" indent="0" algn="l" rtl="0">
              <a:spcBef>
                <a:spcPts val="0"/>
              </a:spcBef>
              <a:spcAft>
                <a:spcPts val="0"/>
              </a:spcAft>
              <a:buNone/>
            </a:pPr>
            <a:r>
              <a:rPr lang="en-GB" b="1" u="sng" dirty="0"/>
              <a:t>Unhelpful ones, if they get in your body can make you sick- e.g. anyone had tonsilitis- most likely a bacteria called streptococcus pyogenes? Food poisoning? Most likely a bacteria called E-coli </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Viruses- COVID-19, Flu, common cold.</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6320de4b7d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6320de4b7d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u="sng" dirty="0">
                <a:solidFill>
                  <a:srgbClr val="FF0000"/>
                </a:solidFill>
              </a:rPr>
              <a:t>To do this, we are going to use some very high tech scientific tools……pom-poms and pipe-cleaners.</a:t>
            </a:r>
          </a:p>
          <a:p>
            <a:pPr marL="0" lvl="0" indent="0" algn="l" rtl="0">
              <a:spcBef>
                <a:spcPts val="0"/>
              </a:spcBef>
              <a:spcAft>
                <a:spcPts val="0"/>
              </a:spcAft>
              <a:buNone/>
            </a:pPr>
            <a:endParaRPr lang="en-GB" dirty="0"/>
          </a:p>
          <a:p>
            <a:pPr marL="0" lvl="0" indent="0" algn="l" rtl="0">
              <a:spcBef>
                <a:spcPts val="0"/>
              </a:spcBef>
              <a:spcAft>
                <a:spcPts val="0"/>
              </a:spcAft>
              <a:buNone/>
            </a:pPr>
            <a:r>
              <a:rPr lang="en-GB" b="0" dirty="0"/>
              <a:t>HAND AROUND MATERIALS FOR THEM TO CHOOSE</a:t>
            </a:r>
          </a:p>
          <a:p>
            <a:pPr marL="0" lvl="0" indent="0" algn="l" rtl="0">
              <a:spcBef>
                <a:spcPts val="0"/>
              </a:spcBef>
              <a:spcAft>
                <a:spcPts val="0"/>
              </a:spcAft>
              <a:buNone/>
            </a:pPr>
            <a:endParaRPr lang="en-GB" b="1" dirty="0"/>
          </a:p>
          <a:p>
            <a:pPr marL="0" lvl="0" indent="0" algn="l" rtl="0">
              <a:spcBef>
                <a:spcPts val="0"/>
              </a:spcBef>
              <a:spcAft>
                <a:spcPts val="0"/>
              </a:spcAft>
              <a:buNone/>
            </a:pPr>
            <a:r>
              <a:rPr lang="en-GB" b="1" u="sng" dirty="0"/>
              <a:t>Can anyone tell me what DNA is?  DNA are like the instructions or blue print, that tell a cell or organism how to develop and work</a:t>
            </a:r>
          </a:p>
          <a:p>
            <a:pPr marL="0" lvl="0" indent="0" algn="l" rtl="0">
              <a:spcBef>
                <a:spcPts val="0"/>
              </a:spcBef>
              <a:spcAft>
                <a:spcPts val="0"/>
              </a:spcAft>
              <a:buNone/>
            </a:pPr>
            <a:endParaRPr lang="en-GB" u="sng" dirty="0"/>
          </a:p>
          <a:p>
            <a:pPr marL="0" lvl="0" indent="0" algn="l" rtl="0">
              <a:spcBef>
                <a:spcPts val="0"/>
              </a:spcBef>
              <a:spcAft>
                <a:spcPts val="0"/>
              </a:spcAft>
              <a:buNone/>
            </a:pPr>
            <a:r>
              <a:rPr lang="en-GB" b="0" u="none" dirty="0"/>
              <a:t>GET THEM TO CHOOSE POM-POMs, CHOOSE PIPECLEANERS AND MAKE BUGS AND COMPARE BUGS- STEPS 1-3 </a:t>
            </a:r>
            <a:br>
              <a:rPr lang="en-GB" b="0" u="none" dirty="0"/>
            </a:br>
            <a:endParaRPr lang="en-GB" b="0" u="none" dirty="0"/>
          </a:p>
          <a:p>
            <a:pPr marL="0" lvl="0" indent="0" algn="l" rtl="0">
              <a:spcBef>
                <a:spcPts val="0"/>
              </a:spcBef>
              <a:spcAft>
                <a:spcPts val="0"/>
              </a:spcAft>
              <a:buNone/>
            </a:pPr>
            <a:r>
              <a:rPr lang="en-GB" b="1" u="sng" dirty="0"/>
              <a:t>NATURAL VARIATION, is the same as any species of animal being fundamentally the same, but with differences in size, colour, ability depending on slight differences in their DNA which cause them to develop slightly differently.</a:t>
            </a:r>
            <a:endParaRPr b="1" u="sng"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u="sng" dirty="0"/>
              <a:t>These naturally resistant bacteria with “super powers” are sometimes called mutants…. Just like in comic books, cartoons or films. Their super-power may mean that they can just throw back out the medicine (like in X-men where Wolverine can just heal himself all the time)  or change their appearance so the medicine doesn’t recognize them…..</a:t>
            </a:r>
            <a:r>
              <a:rPr lang="en-GB" b="1" i="0" u="sng" dirty="0">
                <a:solidFill>
                  <a:srgbClr val="000000"/>
                </a:solidFill>
                <a:effectLst/>
                <a:latin typeface="Times"/>
              </a:rPr>
              <a:t> Like mystique</a:t>
            </a:r>
          </a:p>
          <a:p>
            <a:r>
              <a:rPr lang="en-GB" b="1" i="0" u="sng" dirty="0">
                <a:solidFill>
                  <a:srgbClr val="000000"/>
                </a:solidFill>
                <a:effectLst/>
                <a:latin typeface="Times"/>
              </a:rPr>
              <a:t>Lets demonstrate by adding some antimicrobials to the environment  </a:t>
            </a:r>
          </a:p>
          <a:p>
            <a:r>
              <a:rPr lang="en-GB" b="0" i="0" dirty="0">
                <a:solidFill>
                  <a:srgbClr val="000000"/>
                </a:solidFill>
                <a:effectLst/>
                <a:latin typeface="Times"/>
              </a:rPr>
              <a:t>TELL EVERYONE ELSE WITHOUT AN  ______ COLOUR POM-POM TO TAKE THEIR BACTERIA TO PIECES, IT HAS BEEN KILLED</a:t>
            </a:r>
            <a:endParaRPr lang="en-US" dirty="0"/>
          </a:p>
        </p:txBody>
      </p:sp>
    </p:spTree>
    <p:extLst>
      <p:ext uri="{BB962C8B-B14F-4D97-AF65-F5344CB8AC3E}">
        <p14:creationId xmlns:p14="http://schemas.microsoft.com/office/powerpoint/2010/main" val="3384747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215AF-5663-755F-B861-F40636CE86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59F25E-0741-F9AF-C74D-F225F3685C4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721A4E86-90EF-B960-2D46-7DD5964E867E}"/>
              </a:ext>
            </a:extLst>
          </p:cNvPr>
          <p:cNvSpPr>
            <a:spLocks noGrp="1"/>
          </p:cNvSpPr>
          <p:nvPr>
            <p:ph type="body" idx="1"/>
          </p:nvPr>
        </p:nvSpPr>
        <p:spPr/>
        <p:txBody>
          <a:bodyPr/>
          <a:lstStyle/>
          <a:p>
            <a:r>
              <a:rPr lang="en-US" b="1" u="sng" dirty="0"/>
              <a:t>Ok, so now we are going to ask you to build your bacteria again, REMEMBER that </a:t>
            </a:r>
            <a:r>
              <a:rPr lang="en-US" b="1" u="sng" dirty="0" err="1"/>
              <a:t>wonderdrug</a:t>
            </a:r>
            <a:r>
              <a:rPr lang="en-US" b="1" u="sng" dirty="0"/>
              <a:t> no.1 is still in the environment and that a XXXXX </a:t>
            </a:r>
            <a:r>
              <a:rPr lang="en-US" b="1" u="sng" dirty="0" err="1"/>
              <a:t>colour</a:t>
            </a:r>
            <a:r>
              <a:rPr lang="en-US" b="1" u="sng" dirty="0"/>
              <a:t> pom-pom confers natural resistance</a:t>
            </a:r>
            <a:endParaRPr lang="en-US" dirty="0"/>
          </a:p>
          <a:p>
            <a:r>
              <a:rPr lang="en-US" dirty="0"/>
              <a:t>ASK EVERYONE TO HOLD UP THEIR POM-POMS AGAIN AND COMPARE …they should by and large have the resistance conferring pom-pom</a:t>
            </a:r>
          </a:p>
          <a:p>
            <a:r>
              <a:rPr lang="en-US" b="1" u="sng" dirty="0"/>
              <a:t>Those of you who choose the ----- </a:t>
            </a:r>
            <a:r>
              <a:rPr lang="en-US" b="1" u="sng" dirty="0" err="1"/>
              <a:t>colour</a:t>
            </a:r>
            <a:r>
              <a:rPr lang="en-US" b="1" u="sng" dirty="0"/>
              <a:t> pom-pom due to the presence of wonder-drug no. 1 were responding to what is called “selection pressure”… that means only certain creatures survive and thrive due to the environment they live in</a:t>
            </a:r>
            <a:r>
              <a:rPr lang="en-US" dirty="0"/>
              <a:t>.</a:t>
            </a:r>
            <a:endParaRPr lang="en-US" b="1" u="sng" dirty="0"/>
          </a:p>
          <a:p>
            <a:r>
              <a:rPr lang="en-US" b="1" u="sng" dirty="0"/>
              <a:t>Does anyone knows of another name for this process where only the best suited to their environment survive ?</a:t>
            </a:r>
          </a:p>
        </p:txBody>
      </p:sp>
    </p:spTree>
    <p:extLst>
      <p:ext uri="{BB962C8B-B14F-4D97-AF65-F5344CB8AC3E}">
        <p14:creationId xmlns:p14="http://schemas.microsoft.com/office/powerpoint/2010/main" val="4226904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7392D-0601-38F3-8079-C5804F1314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F573E4-4A58-6C72-5708-73DC55B8D7CC}"/>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E7E3F57-9794-0734-2B6C-7A72EB186CB9}"/>
              </a:ext>
            </a:extLst>
          </p:cNvPr>
          <p:cNvSpPr>
            <a:spLocks noGrp="1"/>
          </p:cNvSpPr>
          <p:nvPr>
            <p:ph type="body" idx="1"/>
          </p:nvPr>
        </p:nvSpPr>
        <p:spPr/>
        <p:txBody>
          <a:bodyPr/>
          <a:lstStyle/>
          <a:p>
            <a:r>
              <a:rPr lang="en-US" b="1" u="sng" dirty="0"/>
              <a:t>Selection pressure means that bacteria </a:t>
            </a:r>
            <a:r>
              <a:rPr lang="en-US" b="1" u="sng" dirty="0" err="1"/>
              <a:t>aquire</a:t>
            </a:r>
            <a:r>
              <a:rPr lang="en-US" b="1" u="sng" dirty="0"/>
              <a:t> resistance through the process of evolution.</a:t>
            </a:r>
          </a:p>
          <a:p>
            <a:r>
              <a:rPr lang="en-US" b="1" u="sng" dirty="0"/>
              <a:t>However if you didn’t respond to selection pressure…. Don’t worry</a:t>
            </a:r>
          </a:p>
          <a:p>
            <a:r>
              <a:rPr lang="en-US" b="1" u="sng" dirty="0"/>
              <a:t>HANDS UP WHO NEEDS RESISTANCE DNA</a:t>
            </a:r>
            <a:r>
              <a:rPr lang="en-US" b="1" dirty="0"/>
              <a:t>…..</a:t>
            </a:r>
          </a:p>
          <a:p>
            <a:r>
              <a:rPr lang="en-US" b="0" dirty="0"/>
              <a:t>HAND  OUT THE ”RESISTANCE” Pom-pom to anyone who needs it</a:t>
            </a:r>
          </a:p>
        </p:txBody>
      </p:sp>
    </p:spTree>
    <p:extLst>
      <p:ext uri="{BB962C8B-B14F-4D97-AF65-F5344CB8AC3E}">
        <p14:creationId xmlns:p14="http://schemas.microsoft.com/office/powerpoint/2010/main" val="3550888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u="sng" dirty="0"/>
              <a:t>Before I start the video, let me just explain some terms you will hear.  The bacteria they are growing are called E.coli (you heard me mention that at the start as a bacteria that often causes tummy upsets).  You will hear the speaker mention a petri dish… this is just a container to grow bacteria in and  agar… which is a sort of jelly that you can grow bacteria in.</a:t>
            </a:r>
          </a:p>
          <a:p>
            <a:endParaRPr lang="en-US" b="0" u="none" dirty="0"/>
          </a:p>
          <a:p>
            <a:r>
              <a:rPr lang="en-US" b="0" u="none" dirty="0"/>
              <a:t>IF VIDEO DOESN’T PLAY TRY THIS LINK https://</a:t>
            </a:r>
            <a:r>
              <a:rPr lang="en-US" b="0" u="none" dirty="0" err="1"/>
              <a:t>www.youtube.com</a:t>
            </a:r>
            <a:r>
              <a:rPr lang="en-US" b="0" u="none" dirty="0"/>
              <a:t>/</a:t>
            </a:r>
            <a:r>
              <a:rPr lang="en-US" b="0" u="none" dirty="0" err="1"/>
              <a:t>watch?v</a:t>
            </a:r>
            <a:r>
              <a:rPr lang="en-US" b="0" u="none" dirty="0"/>
              <a:t>=plVk4NVIUh8</a:t>
            </a:r>
          </a:p>
          <a:p>
            <a:r>
              <a:rPr lang="en-US" b="1" u="sng" dirty="0"/>
              <a:t>So hands up if you found that a bit scary?  Can any of you explain why it scares you?  </a:t>
            </a:r>
          </a:p>
          <a:p>
            <a:r>
              <a:rPr lang="en-US" b="1" u="sng" dirty="0"/>
              <a:t>Antimicrobial Resistance, if we can’t slow it down, will mean that our medicines for certain infections will not longer work and we will no longer be able to treat them.</a:t>
            </a:r>
          </a:p>
          <a:p>
            <a:r>
              <a:rPr lang="en-US" b="1" u="sng" dirty="0"/>
              <a:t>This means infections which we have effectively been treating with </a:t>
            </a:r>
            <a:r>
              <a:rPr lang="en-US" b="1" u="sng" dirty="0" err="1"/>
              <a:t>antibitoics</a:t>
            </a:r>
            <a:r>
              <a:rPr lang="en-US" b="1" u="sng" dirty="0"/>
              <a:t> including things you may of heard of like Scarlet Fever and TB will no longer be curable.</a:t>
            </a:r>
          </a:p>
        </p:txBody>
      </p:sp>
    </p:spTree>
    <p:extLst>
      <p:ext uri="{BB962C8B-B14F-4D97-AF65-F5344CB8AC3E}">
        <p14:creationId xmlns:p14="http://schemas.microsoft.com/office/powerpoint/2010/main" val="24558174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481725" y="1331450"/>
            <a:ext cx="4180500" cy="17451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2"/>
              </a:buClr>
              <a:buSzPts val="5200"/>
              <a:buNone/>
              <a:defRPr sz="6000"/>
            </a:lvl1pPr>
            <a:lvl2pPr lvl="1" algn="ctr">
              <a:spcBef>
                <a:spcPts val="0"/>
              </a:spcBef>
              <a:spcAft>
                <a:spcPts val="0"/>
              </a:spcAft>
              <a:buClr>
                <a:schemeClr val="lt2"/>
              </a:buClr>
              <a:buSzPts val="5200"/>
              <a:buNone/>
              <a:defRPr sz="5200">
                <a:solidFill>
                  <a:schemeClr val="lt2"/>
                </a:solidFill>
              </a:defRPr>
            </a:lvl2pPr>
            <a:lvl3pPr lvl="2" algn="ctr">
              <a:spcBef>
                <a:spcPts val="0"/>
              </a:spcBef>
              <a:spcAft>
                <a:spcPts val="0"/>
              </a:spcAft>
              <a:buClr>
                <a:schemeClr val="lt2"/>
              </a:buClr>
              <a:buSzPts val="5200"/>
              <a:buNone/>
              <a:defRPr sz="5200">
                <a:solidFill>
                  <a:schemeClr val="lt2"/>
                </a:solidFill>
              </a:defRPr>
            </a:lvl3pPr>
            <a:lvl4pPr lvl="3" algn="ctr">
              <a:spcBef>
                <a:spcPts val="0"/>
              </a:spcBef>
              <a:spcAft>
                <a:spcPts val="0"/>
              </a:spcAft>
              <a:buClr>
                <a:schemeClr val="lt2"/>
              </a:buClr>
              <a:buSzPts val="5200"/>
              <a:buNone/>
              <a:defRPr sz="5200">
                <a:solidFill>
                  <a:schemeClr val="lt2"/>
                </a:solidFill>
              </a:defRPr>
            </a:lvl4pPr>
            <a:lvl5pPr lvl="4" algn="ctr">
              <a:spcBef>
                <a:spcPts val="0"/>
              </a:spcBef>
              <a:spcAft>
                <a:spcPts val="0"/>
              </a:spcAft>
              <a:buClr>
                <a:schemeClr val="lt2"/>
              </a:buClr>
              <a:buSzPts val="5200"/>
              <a:buNone/>
              <a:defRPr sz="5200">
                <a:solidFill>
                  <a:schemeClr val="lt2"/>
                </a:solidFill>
              </a:defRPr>
            </a:lvl5pPr>
            <a:lvl6pPr lvl="5" algn="ctr">
              <a:spcBef>
                <a:spcPts val="0"/>
              </a:spcBef>
              <a:spcAft>
                <a:spcPts val="0"/>
              </a:spcAft>
              <a:buClr>
                <a:schemeClr val="lt2"/>
              </a:buClr>
              <a:buSzPts val="5200"/>
              <a:buNone/>
              <a:defRPr sz="5200">
                <a:solidFill>
                  <a:schemeClr val="lt2"/>
                </a:solidFill>
              </a:defRPr>
            </a:lvl6pPr>
            <a:lvl7pPr lvl="6" algn="ctr">
              <a:spcBef>
                <a:spcPts val="0"/>
              </a:spcBef>
              <a:spcAft>
                <a:spcPts val="0"/>
              </a:spcAft>
              <a:buClr>
                <a:schemeClr val="lt2"/>
              </a:buClr>
              <a:buSzPts val="5200"/>
              <a:buNone/>
              <a:defRPr sz="5200">
                <a:solidFill>
                  <a:schemeClr val="lt2"/>
                </a:solidFill>
              </a:defRPr>
            </a:lvl7pPr>
            <a:lvl8pPr lvl="7" algn="ctr">
              <a:spcBef>
                <a:spcPts val="0"/>
              </a:spcBef>
              <a:spcAft>
                <a:spcPts val="0"/>
              </a:spcAft>
              <a:buClr>
                <a:schemeClr val="lt2"/>
              </a:buClr>
              <a:buSzPts val="5200"/>
              <a:buNone/>
              <a:defRPr sz="5200">
                <a:solidFill>
                  <a:schemeClr val="lt2"/>
                </a:solidFill>
              </a:defRPr>
            </a:lvl8pPr>
            <a:lvl9pPr lvl="8" algn="ctr">
              <a:spcBef>
                <a:spcPts val="0"/>
              </a:spcBef>
              <a:spcAft>
                <a:spcPts val="0"/>
              </a:spcAft>
              <a:buClr>
                <a:schemeClr val="lt2"/>
              </a:buClr>
              <a:buSzPts val="5200"/>
              <a:buNone/>
              <a:defRPr sz="5200">
                <a:solidFill>
                  <a:schemeClr val="lt2"/>
                </a:solidFill>
              </a:defRPr>
            </a:lvl9pPr>
          </a:lstStyle>
          <a:p>
            <a:endParaRPr/>
          </a:p>
        </p:txBody>
      </p:sp>
      <p:sp>
        <p:nvSpPr>
          <p:cNvPr id="10" name="Google Shape;10;p2"/>
          <p:cNvSpPr txBox="1">
            <a:spLocks noGrp="1"/>
          </p:cNvSpPr>
          <p:nvPr>
            <p:ph type="subTitle" idx="1"/>
          </p:nvPr>
        </p:nvSpPr>
        <p:spPr>
          <a:xfrm>
            <a:off x="3335000" y="3257551"/>
            <a:ext cx="2473800" cy="477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picture">
  <p:cSld name="CUSTOM_12">
    <p:spTree>
      <p:nvGrpSpPr>
        <p:cNvPr id="1" name="Shape 37"/>
        <p:cNvGrpSpPr/>
        <p:nvPr/>
      </p:nvGrpSpPr>
      <p:grpSpPr>
        <a:xfrm>
          <a:off x="0" y="0"/>
          <a:ext cx="0" cy="0"/>
          <a:chOff x="0" y="0"/>
          <a:chExt cx="0" cy="0"/>
        </a:xfrm>
      </p:grpSpPr>
      <p:sp>
        <p:nvSpPr>
          <p:cNvPr id="38" name="Google Shape;38;p11"/>
          <p:cNvSpPr txBox="1">
            <a:spLocks noGrp="1"/>
          </p:cNvSpPr>
          <p:nvPr>
            <p:ph type="title"/>
          </p:nvPr>
        </p:nvSpPr>
        <p:spPr>
          <a:xfrm>
            <a:off x="625844" y="195325"/>
            <a:ext cx="2649300" cy="1838400"/>
          </a:xfrm>
          <a:prstGeom prst="rect">
            <a:avLst/>
          </a:prstGeom>
        </p:spPr>
        <p:txBody>
          <a:bodyPr spcFirstLastPara="1" wrap="square" lIns="91425" tIns="91425" rIns="91425" bIns="91425" anchor="ctr" anchorCtr="0">
            <a:noAutofit/>
          </a:bodyPr>
          <a:lstStyle>
            <a:lvl1pPr lvl="0" rtl="0">
              <a:spcBef>
                <a:spcPts val="0"/>
              </a:spcBef>
              <a:spcAft>
                <a:spcPts val="0"/>
              </a:spcAft>
              <a:buNone/>
              <a:defRPr>
                <a:solidFill>
                  <a:schemeClr val="accent4"/>
                </a:solidFill>
              </a:defRPr>
            </a:lvl1pPr>
            <a:lvl2pPr lvl="1" rtl="0">
              <a:spcBef>
                <a:spcPts val="0"/>
              </a:spcBef>
              <a:spcAft>
                <a:spcPts val="0"/>
              </a:spcAft>
              <a:buNone/>
              <a:defRPr>
                <a:solidFill>
                  <a:schemeClr val="accent4"/>
                </a:solidFill>
              </a:defRPr>
            </a:lvl2pPr>
            <a:lvl3pPr lvl="2" rtl="0">
              <a:spcBef>
                <a:spcPts val="0"/>
              </a:spcBef>
              <a:spcAft>
                <a:spcPts val="0"/>
              </a:spcAft>
              <a:buNone/>
              <a:defRPr>
                <a:solidFill>
                  <a:schemeClr val="accent4"/>
                </a:solidFill>
              </a:defRPr>
            </a:lvl3pPr>
            <a:lvl4pPr lvl="3" rtl="0">
              <a:spcBef>
                <a:spcPts val="0"/>
              </a:spcBef>
              <a:spcAft>
                <a:spcPts val="0"/>
              </a:spcAft>
              <a:buNone/>
              <a:defRPr>
                <a:solidFill>
                  <a:schemeClr val="accent4"/>
                </a:solidFill>
              </a:defRPr>
            </a:lvl4pPr>
            <a:lvl5pPr lvl="4" rtl="0">
              <a:spcBef>
                <a:spcPts val="0"/>
              </a:spcBef>
              <a:spcAft>
                <a:spcPts val="0"/>
              </a:spcAft>
              <a:buNone/>
              <a:defRPr>
                <a:solidFill>
                  <a:schemeClr val="accent4"/>
                </a:solidFill>
              </a:defRPr>
            </a:lvl5pPr>
            <a:lvl6pPr lvl="5" rtl="0">
              <a:spcBef>
                <a:spcPts val="0"/>
              </a:spcBef>
              <a:spcAft>
                <a:spcPts val="0"/>
              </a:spcAft>
              <a:buNone/>
              <a:defRPr>
                <a:solidFill>
                  <a:schemeClr val="accent4"/>
                </a:solidFill>
              </a:defRPr>
            </a:lvl6pPr>
            <a:lvl7pPr lvl="6" rtl="0">
              <a:spcBef>
                <a:spcPts val="0"/>
              </a:spcBef>
              <a:spcAft>
                <a:spcPts val="0"/>
              </a:spcAft>
              <a:buNone/>
              <a:defRPr>
                <a:solidFill>
                  <a:schemeClr val="accent4"/>
                </a:solidFill>
              </a:defRPr>
            </a:lvl7pPr>
            <a:lvl8pPr lvl="7" rtl="0">
              <a:spcBef>
                <a:spcPts val="0"/>
              </a:spcBef>
              <a:spcAft>
                <a:spcPts val="0"/>
              </a:spcAft>
              <a:buNone/>
              <a:defRPr>
                <a:solidFill>
                  <a:schemeClr val="accent4"/>
                </a:solidFill>
              </a:defRPr>
            </a:lvl8pPr>
            <a:lvl9pPr lvl="8" rtl="0">
              <a:spcBef>
                <a:spcPts val="0"/>
              </a:spcBef>
              <a:spcAft>
                <a:spcPts val="0"/>
              </a:spcAft>
              <a:buNone/>
              <a:defRPr>
                <a:solidFill>
                  <a:schemeClr val="accent4"/>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CUSTOM_9">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Google Shape;40;p12"/>
          <p:cNvSpPr txBox="1">
            <a:spLocks noGrp="1"/>
          </p:cNvSpPr>
          <p:nvPr>
            <p:ph type="ctrTitle"/>
          </p:nvPr>
        </p:nvSpPr>
        <p:spPr>
          <a:xfrm flipH="1">
            <a:off x="773250" y="1735721"/>
            <a:ext cx="2504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1"/>
                </a:solidFill>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41" name="Google Shape;41;p12"/>
          <p:cNvSpPr txBox="1">
            <a:spLocks noGrp="1"/>
          </p:cNvSpPr>
          <p:nvPr>
            <p:ph type="subTitle" idx="1"/>
          </p:nvPr>
        </p:nvSpPr>
        <p:spPr>
          <a:xfrm flipH="1">
            <a:off x="773250" y="2243946"/>
            <a:ext cx="2504100" cy="745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2" name="Google Shape;42;p12"/>
          <p:cNvSpPr txBox="1">
            <a:spLocks noGrp="1"/>
          </p:cNvSpPr>
          <p:nvPr>
            <p:ph type="title" idx="2" hasCustomPrompt="1"/>
          </p:nvPr>
        </p:nvSpPr>
        <p:spPr>
          <a:xfrm>
            <a:off x="1760724" y="1238601"/>
            <a:ext cx="5292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600"/>
            </a:lvl1pPr>
            <a:lvl2pPr lvl="1"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9pPr>
          </a:lstStyle>
          <a:p>
            <a:r>
              <a:t>xx%</a:t>
            </a:r>
          </a:p>
        </p:txBody>
      </p:sp>
      <p:sp>
        <p:nvSpPr>
          <p:cNvPr id="43" name="Google Shape;43;p12"/>
          <p:cNvSpPr txBox="1">
            <a:spLocks noGrp="1"/>
          </p:cNvSpPr>
          <p:nvPr>
            <p:ph type="ctrTitle" idx="3"/>
          </p:nvPr>
        </p:nvSpPr>
        <p:spPr>
          <a:xfrm flipH="1">
            <a:off x="3379651" y="1735789"/>
            <a:ext cx="23847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1"/>
                </a:solidFill>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44" name="Google Shape;44;p12"/>
          <p:cNvSpPr txBox="1">
            <a:spLocks noGrp="1"/>
          </p:cNvSpPr>
          <p:nvPr>
            <p:ph type="subTitle" idx="4"/>
          </p:nvPr>
        </p:nvSpPr>
        <p:spPr>
          <a:xfrm flipH="1">
            <a:off x="3277350" y="2243949"/>
            <a:ext cx="2589300" cy="745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5" name="Google Shape;45;p12"/>
          <p:cNvSpPr txBox="1">
            <a:spLocks noGrp="1"/>
          </p:cNvSpPr>
          <p:nvPr>
            <p:ph type="title" idx="5" hasCustomPrompt="1"/>
          </p:nvPr>
        </p:nvSpPr>
        <p:spPr>
          <a:xfrm>
            <a:off x="4098299" y="1238612"/>
            <a:ext cx="9474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600"/>
            </a:lvl1pPr>
            <a:lvl2pPr lvl="1"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9pPr>
          </a:lstStyle>
          <a:p>
            <a:r>
              <a:t>xx%</a:t>
            </a:r>
          </a:p>
        </p:txBody>
      </p:sp>
      <p:sp>
        <p:nvSpPr>
          <p:cNvPr id="46" name="Google Shape;46;p12"/>
          <p:cNvSpPr txBox="1">
            <a:spLocks noGrp="1"/>
          </p:cNvSpPr>
          <p:nvPr>
            <p:ph type="ctrTitle" idx="6"/>
          </p:nvPr>
        </p:nvSpPr>
        <p:spPr>
          <a:xfrm flipH="1">
            <a:off x="5792712" y="1742097"/>
            <a:ext cx="2453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1"/>
                </a:solidFill>
              </a:defRPr>
            </a:lvl1pPr>
            <a:lvl2pPr lvl="1" rtl="0">
              <a:spcBef>
                <a:spcPts val="0"/>
              </a:spcBef>
              <a:spcAft>
                <a:spcPts val="0"/>
              </a:spcAft>
              <a:buClr>
                <a:srgbClr val="434343"/>
              </a:buClr>
              <a:buSzPts val="1800"/>
              <a:buNone/>
              <a:defRPr sz="1800">
                <a:solidFill>
                  <a:srgbClr val="434343"/>
                </a:solidFill>
              </a:defRPr>
            </a:lvl2pPr>
            <a:lvl3pPr lvl="2" rtl="0">
              <a:spcBef>
                <a:spcPts val="0"/>
              </a:spcBef>
              <a:spcAft>
                <a:spcPts val="0"/>
              </a:spcAft>
              <a:buClr>
                <a:srgbClr val="434343"/>
              </a:buClr>
              <a:buSzPts val="1800"/>
              <a:buNone/>
              <a:defRPr sz="1800">
                <a:solidFill>
                  <a:srgbClr val="434343"/>
                </a:solidFill>
              </a:defRPr>
            </a:lvl3pPr>
            <a:lvl4pPr lvl="3" rtl="0">
              <a:spcBef>
                <a:spcPts val="0"/>
              </a:spcBef>
              <a:spcAft>
                <a:spcPts val="0"/>
              </a:spcAft>
              <a:buClr>
                <a:srgbClr val="434343"/>
              </a:buClr>
              <a:buSzPts val="1800"/>
              <a:buNone/>
              <a:defRPr sz="1800">
                <a:solidFill>
                  <a:srgbClr val="434343"/>
                </a:solidFill>
              </a:defRPr>
            </a:lvl4pPr>
            <a:lvl5pPr lvl="4" rtl="0">
              <a:spcBef>
                <a:spcPts val="0"/>
              </a:spcBef>
              <a:spcAft>
                <a:spcPts val="0"/>
              </a:spcAft>
              <a:buClr>
                <a:srgbClr val="434343"/>
              </a:buClr>
              <a:buSzPts val="1800"/>
              <a:buNone/>
              <a:defRPr sz="1800">
                <a:solidFill>
                  <a:srgbClr val="434343"/>
                </a:solidFill>
              </a:defRPr>
            </a:lvl5pPr>
            <a:lvl6pPr lvl="5" rtl="0">
              <a:spcBef>
                <a:spcPts val="0"/>
              </a:spcBef>
              <a:spcAft>
                <a:spcPts val="0"/>
              </a:spcAft>
              <a:buClr>
                <a:srgbClr val="434343"/>
              </a:buClr>
              <a:buSzPts val="1800"/>
              <a:buNone/>
              <a:defRPr sz="1800">
                <a:solidFill>
                  <a:srgbClr val="434343"/>
                </a:solidFill>
              </a:defRPr>
            </a:lvl6pPr>
            <a:lvl7pPr lvl="6" rtl="0">
              <a:spcBef>
                <a:spcPts val="0"/>
              </a:spcBef>
              <a:spcAft>
                <a:spcPts val="0"/>
              </a:spcAft>
              <a:buClr>
                <a:srgbClr val="434343"/>
              </a:buClr>
              <a:buSzPts val="1800"/>
              <a:buNone/>
              <a:defRPr sz="1800">
                <a:solidFill>
                  <a:srgbClr val="434343"/>
                </a:solidFill>
              </a:defRPr>
            </a:lvl7pPr>
            <a:lvl8pPr lvl="7" rtl="0">
              <a:spcBef>
                <a:spcPts val="0"/>
              </a:spcBef>
              <a:spcAft>
                <a:spcPts val="0"/>
              </a:spcAft>
              <a:buClr>
                <a:srgbClr val="434343"/>
              </a:buClr>
              <a:buSzPts val="1800"/>
              <a:buNone/>
              <a:defRPr sz="1800">
                <a:solidFill>
                  <a:srgbClr val="434343"/>
                </a:solidFill>
              </a:defRPr>
            </a:lvl8pPr>
            <a:lvl9pPr lvl="8" rtl="0">
              <a:spcBef>
                <a:spcPts val="0"/>
              </a:spcBef>
              <a:spcAft>
                <a:spcPts val="0"/>
              </a:spcAft>
              <a:buClr>
                <a:srgbClr val="434343"/>
              </a:buClr>
              <a:buSzPts val="1800"/>
              <a:buNone/>
              <a:defRPr sz="1800">
                <a:solidFill>
                  <a:srgbClr val="434343"/>
                </a:solidFill>
              </a:defRPr>
            </a:lvl9pPr>
          </a:lstStyle>
          <a:p>
            <a:endParaRPr/>
          </a:p>
        </p:txBody>
      </p:sp>
      <p:sp>
        <p:nvSpPr>
          <p:cNvPr id="47" name="Google Shape;47;p12"/>
          <p:cNvSpPr txBox="1">
            <a:spLocks noGrp="1"/>
          </p:cNvSpPr>
          <p:nvPr>
            <p:ph type="subTitle" idx="7"/>
          </p:nvPr>
        </p:nvSpPr>
        <p:spPr>
          <a:xfrm flipH="1">
            <a:off x="5724613" y="2243940"/>
            <a:ext cx="2589300" cy="745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48" name="Google Shape;48;p12"/>
          <p:cNvSpPr txBox="1">
            <a:spLocks noGrp="1"/>
          </p:cNvSpPr>
          <p:nvPr>
            <p:ph type="title" idx="8" hasCustomPrompt="1"/>
          </p:nvPr>
        </p:nvSpPr>
        <p:spPr>
          <a:xfrm>
            <a:off x="6492612" y="1239070"/>
            <a:ext cx="10533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600"/>
            </a:lvl1pPr>
            <a:lvl2pPr lvl="1"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9pPr>
          </a:lstStyle>
          <a:p>
            <a:r>
              <a:t>xx%</a:t>
            </a:r>
          </a:p>
        </p:txBody>
      </p:sp>
      <p:sp>
        <p:nvSpPr>
          <p:cNvPr id="49" name="Google Shape;49;p12"/>
          <p:cNvSpPr txBox="1">
            <a:spLocks noGrp="1"/>
          </p:cNvSpPr>
          <p:nvPr>
            <p:ph type="ctrTitle" idx="9"/>
          </p:nvPr>
        </p:nvSpPr>
        <p:spPr>
          <a:xfrm flipH="1">
            <a:off x="2042356" y="3407989"/>
            <a:ext cx="2453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1"/>
                </a:solidFill>
              </a:defRPr>
            </a:lvl1pPr>
            <a:lvl2pPr lvl="1" rtl="0">
              <a:spcBef>
                <a:spcPts val="0"/>
              </a:spcBef>
              <a:spcAft>
                <a:spcPts val="0"/>
              </a:spcAft>
              <a:buClr>
                <a:srgbClr val="434343"/>
              </a:buClr>
              <a:buSzPts val="1800"/>
              <a:buNone/>
              <a:defRPr sz="1800">
                <a:solidFill>
                  <a:srgbClr val="434343"/>
                </a:solidFill>
              </a:defRPr>
            </a:lvl2pPr>
            <a:lvl3pPr lvl="2" rtl="0">
              <a:spcBef>
                <a:spcPts val="0"/>
              </a:spcBef>
              <a:spcAft>
                <a:spcPts val="0"/>
              </a:spcAft>
              <a:buClr>
                <a:srgbClr val="434343"/>
              </a:buClr>
              <a:buSzPts val="1800"/>
              <a:buNone/>
              <a:defRPr sz="1800">
                <a:solidFill>
                  <a:srgbClr val="434343"/>
                </a:solidFill>
              </a:defRPr>
            </a:lvl3pPr>
            <a:lvl4pPr lvl="3" rtl="0">
              <a:spcBef>
                <a:spcPts val="0"/>
              </a:spcBef>
              <a:spcAft>
                <a:spcPts val="0"/>
              </a:spcAft>
              <a:buClr>
                <a:srgbClr val="434343"/>
              </a:buClr>
              <a:buSzPts val="1800"/>
              <a:buNone/>
              <a:defRPr sz="1800">
                <a:solidFill>
                  <a:srgbClr val="434343"/>
                </a:solidFill>
              </a:defRPr>
            </a:lvl4pPr>
            <a:lvl5pPr lvl="4" rtl="0">
              <a:spcBef>
                <a:spcPts val="0"/>
              </a:spcBef>
              <a:spcAft>
                <a:spcPts val="0"/>
              </a:spcAft>
              <a:buClr>
                <a:srgbClr val="434343"/>
              </a:buClr>
              <a:buSzPts val="1800"/>
              <a:buNone/>
              <a:defRPr sz="1800">
                <a:solidFill>
                  <a:srgbClr val="434343"/>
                </a:solidFill>
              </a:defRPr>
            </a:lvl5pPr>
            <a:lvl6pPr lvl="5" rtl="0">
              <a:spcBef>
                <a:spcPts val="0"/>
              </a:spcBef>
              <a:spcAft>
                <a:spcPts val="0"/>
              </a:spcAft>
              <a:buClr>
                <a:srgbClr val="434343"/>
              </a:buClr>
              <a:buSzPts val="1800"/>
              <a:buNone/>
              <a:defRPr sz="1800">
                <a:solidFill>
                  <a:srgbClr val="434343"/>
                </a:solidFill>
              </a:defRPr>
            </a:lvl6pPr>
            <a:lvl7pPr lvl="6" rtl="0">
              <a:spcBef>
                <a:spcPts val="0"/>
              </a:spcBef>
              <a:spcAft>
                <a:spcPts val="0"/>
              </a:spcAft>
              <a:buClr>
                <a:srgbClr val="434343"/>
              </a:buClr>
              <a:buSzPts val="1800"/>
              <a:buNone/>
              <a:defRPr sz="1800">
                <a:solidFill>
                  <a:srgbClr val="434343"/>
                </a:solidFill>
              </a:defRPr>
            </a:lvl7pPr>
            <a:lvl8pPr lvl="7" rtl="0">
              <a:spcBef>
                <a:spcPts val="0"/>
              </a:spcBef>
              <a:spcAft>
                <a:spcPts val="0"/>
              </a:spcAft>
              <a:buClr>
                <a:srgbClr val="434343"/>
              </a:buClr>
              <a:buSzPts val="1800"/>
              <a:buNone/>
              <a:defRPr sz="1800">
                <a:solidFill>
                  <a:srgbClr val="434343"/>
                </a:solidFill>
              </a:defRPr>
            </a:lvl8pPr>
            <a:lvl9pPr lvl="8" rtl="0">
              <a:spcBef>
                <a:spcPts val="0"/>
              </a:spcBef>
              <a:spcAft>
                <a:spcPts val="0"/>
              </a:spcAft>
              <a:buClr>
                <a:srgbClr val="434343"/>
              </a:buClr>
              <a:buSzPts val="1800"/>
              <a:buNone/>
              <a:defRPr sz="1800">
                <a:solidFill>
                  <a:srgbClr val="434343"/>
                </a:solidFill>
              </a:defRPr>
            </a:lvl9pPr>
          </a:lstStyle>
          <a:p>
            <a:endParaRPr/>
          </a:p>
        </p:txBody>
      </p:sp>
      <p:sp>
        <p:nvSpPr>
          <p:cNvPr id="50" name="Google Shape;50;p12"/>
          <p:cNvSpPr txBox="1">
            <a:spLocks noGrp="1"/>
          </p:cNvSpPr>
          <p:nvPr>
            <p:ph type="subTitle" idx="13"/>
          </p:nvPr>
        </p:nvSpPr>
        <p:spPr>
          <a:xfrm flipH="1">
            <a:off x="2042356" y="3918766"/>
            <a:ext cx="24531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51" name="Google Shape;51;p12"/>
          <p:cNvSpPr txBox="1">
            <a:spLocks noGrp="1"/>
          </p:cNvSpPr>
          <p:nvPr>
            <p:ph type="title" idx="14" hasCustomPrompt="1"/>
          </p:nvPr>
        </p:nvSpPr>
        <p:spPr>
          <a:xfrm>
            <a:off x="2795206" y="2903084"/>
            <a:ext cx="9474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600"/>
            </a:lvl1pPr>
            <a:lvl2pPr lvl="1"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9pPr>
          </a:lstStyle>
          <a:p>
            <a:r>
              <a:t>xx%</a:t>
            </a:r>
          </a:p>
        </p:txBody>
      </p:sp>
      <p:sp>
        <p:nvSpPr>
          <p:cNvPr id="52" name="Google Shape;52;p12"/>
          <p:cNvSpPr txBox="1">
            <a:spLocks noGrp="1"/>
          </p:cNvSpPr>
          <p:nvPr>
            <p:ph type="ctrTitle" idx="15"/>
          </p:nvPr>
        </p:nvSpPr>
        <p:spPr>
          <a:xfrm flipH="1">
            <a:off x="4571146" y="3407989"/>
            <a:ext cx="2453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1"/>
                </a:solidFill>
              </a:defRPr>
            </a:lvl1pPr>
            <a:lvl2pPr lvl="1" rtl="0">
              <a:spcBef>
                <a:spcPts val="0"/>
              </a:spcBef>
              <a:spcAft>
                <a:spcPts val="0"/>
              </a:spcAft>
              <a:buClr>
                <a:srgbClr val="434343"/>
              </a:buClr>
              <a:buSzPts val="1800"/>
              <a:buNone/>
              <a:defRPr sz="1800">
                <a:solidFill>
                  <a:srgbClr val="434343"/>
                </a:solidFill>
              </a:defRPr>
            </a:lvl2pPr>
            <a:lvl3pPr lvl="2" rtl="0">
              <a:spcBef>
                <a:spcPts val="0"/>
              </a:spcBef>
              <a:spcAft>
                <a:spcPts val="0"/>
              </a:spcAft>
              <a:buClr>
                <a:srgbClr val="434343"/>
              </a:buClr>
              <a:buSzPts val="1800"/>
              <a:buNone/>
              <a:defRPr sz="1800">
                <a:solidFill>
                  <a:srgbClr val="434343"/>
                </a:solidFill>
              </a:defRPr>
            </a:lvl3pPr>
            <a:lvl4pPr lvl="3" rtl="0">
              <a:spcBef>
                <a:spcPts val="0"/>
              </a:spcBef>
              <a:spcAft>
                <a:spcPts val="0"/>
              </a:spcAft>
              <a:buClr>
                <a:srgbClr val="434343"/>
              </a:buClr>
              <a:buSzPts val="1800"/>
              <a:buNone/>
              <a:defRPr sz="1800">
                <a:solidFill>
                  <a:srgbClr val="434343"/>
                </a:solidFill>
              </a:defRPr>
            </a:lvl4pPr>
            <a:lvl5pPr lvl="4" rtl="0">
              <a:spcBef>
                <a:spcPts val="0"/>
              </a:spcBef>
              <a:spcAft>
                <a:spcPts val="0"/>
              </a:spcAft>
              <a:buClr>
                <a:srgbClr val="434343"/>
              </a:buClr>
              <a:buSzPts val="1800"/>
              <a:buNone/>
              <a:defRPr sz="1800">
                <a:solidFill>
                  <a:srgbClr val="434343"/>
                </a:solidFill>
              </a:defRPr>
            </a:lvl5pPr>
            <a:lvl6pPr lvl="5" rtl="0">
              <a:spcBef>
                <a:spcPts val="0"/>
              </a:spcBef>
              <a:spcAft>
                <a:spcPts val="0"/>
              </a:spcAft>
              <a:buClr>
                <a:srgbClr val="434343"/>
              </a:buClr>
              <a:buSzPts val="1800"/>
              <a:buNone/>
              <a:defRPr sz="1800">
                <a:solidFill>
                  <a:srgbClr val="434343"/>
                </a:solidFill>
              </a:defRPr>
            </a:lvl6pPr>
            <a:lvl7pPr lvl="6" rtl="0">
              <a:spcBef>
                <a:spcPts val="0"/>
              </a:spcBef>
              <a:spcAft>
                <a:spcPts val="0"/>
              </a:spcAft>
              <a:buClr>
                <a:srgbClr val="434343"/>
              </a:buClr>
              <a:buSzPts val="1800"/>
              <a:buNone/>
              <a:defRPr sz="1800">
                <a:solidFill>
                  <a:srgbClr val="434343"/>
                </a:solidFill>
              </a:defRPr>
            </a:lvl7pPr>
            <a:lvl8pPr lvl="7" rtl="0">
              <a:spcBef>
                <a:spcPts val="0"/>
              </a:spcBef>
              <a:spcAft>
                <a:spcPts val="0"/>
              </a:spcAft>
              <a:buClr>
                <a:srgbClr val="434343"/>
              </a:buClr>
              <a:buSzPts val="1800"/>
              <a:buNone/>
              <a:defRPr sz="1800">
                <a:solidFill>
                  <a:srgbClr val="434343"/>
                </a:solidFill>
              </a:defRPr>
            </a:lvl8pPr>
            <a:lvl9pPr lvl="8" rtl="0">
              <a:spcBef>
                <a:spcPts val="0"/>
              </a:spcBef>
              <a:spcAft>
                <a:spcPts val="0"/>
              </a:spcAft>
              <a:buClr>
                <a:srgbClr val="434343"/>
              </a:buClr>
              <a:buSzPts val="1800"/>
              <a:buNone/>
              <a:defRPr sz="1800">
                <a:solidFill>
                  <a:srgbClr val="434343"/>
                </a:solidFill>
              </a:defRPr>
            </a:lvl9pPr>
          </a:lstStyle>
          <a:p>
            <a:endParaRPr/>
          </a:p>
        </p:txBody>
      </p:sp>
      <p:sp>
        <p:nvSpPr>
          <p:cNvPr id="53" name="Google Shape;53;p12"/>
          <p:cNvSpPr txBox="1">
            <a:spLocks noGrp="1"/>
          </p:cNvSpPr>
          <p:nvPr>
            <p:ph type="subTitle" idx="16"/>
          </p:nvPr>
        </p:nvSpPr>
        <p:spPr>
          <a:xfrm flipH="1">
            <a:off x="4605346" y="3918766"/>
            <a:ext cx="23847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54" name="Google Shape;54;p12"/>
          <p:cNvSpPr txBox="1">
            <a:spLocks noGrp="1"/>
          </p:cNvSpPr>
          <p:nvPr>
            <p:ph type="title" idx="17" hasCustomPrompt="1"/>
          </p:nvPr>
        </p:nvSpPr>
        <p:spPr>
          <a:xfrm>
            <a:off x="5323996" y="2903084"/>
            <a:ext cx="9474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600"/>
            </a:lvl1pPr>
            <a:lvl2pPr lvl="1"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9pPr>
          </a:lstStyle>
          <a:p>
            <a:r>
              <a:t>xx%</a:t>
            </a:r>
          </a:p>
        </p:txBody>
      </p:sp>
      <p:sp>
        <p:nvSpPr>
          <p:cNvPr id="55" name="Google Shape;55;p12"/>
          <p:cNvSpPr txBox="1">
            <a:spLocks noGrp="1"/>
          </p:cNvSpPr>
          <p:nvPr>
            <p:ph type="title" idx="18"/>
          </p:nvPr>
        </p:nvSpPr>
        <p:spPr>
          <a:xfrm>
            <a:off x="2421000" y="283608"/>
            <a:ext cx="4302000" cy="630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solidFill>
                  <a:schemeClr val="accent2"/>
                </a:solidFill>
              </a:defRPr>
            </a:lvl2pPr>
            <a:lvl3pPr lvl="2" algn="ctr" rtl="0">
              <a:spcBef>
                <a:spcPts val="0"/>
              </a:spcBef>
              <a:spcAft>
                <a:spcPts val="0"/>
              </a:spcAft>
              <a:buNone/>
              <a:defRPr sz="3600">
                <a:solidFill>
                  <a:schemeClr val="accent2"/>
                </a:solidFill>
              </a:defRPr>
            </a:lvl3pPr>
            <a:lvl4pPr lvl="3" algn="ctr" rtl="0">
              <a:spcBef>
                <a:spcPts val="0"/>
              </a:spcBef>
              <a:spcAft>
                <a:spcPts val="0"/>
              </a:spcAft>
              <a:buNone/>
              <a:defRPr sz="3600">
                <a:solidFill>
                  <a:schemeClr val="accent2"/>
                </a:solidFill>
              </a:defRPr>
            </a:lvl4pPr>
            <a:lvl5pPr lvl="4" algn="ctr" rtl="0">
              <a:spcBef>
                <a:spcPts val="0"/>
              </a:spcBef>
              <a:spcAft>
                <a:spcPts val="0"/>
              </a:spcAft>
              <a:buNone/>
              <a:defRPr sz="3600">
                <a:solidFill>
                  <a:schemeClr val="accent2"/>
                </a:solidFill>
              </a:defRPr>
            </a:lvl5pPr>
            <a:lvl6pPr lvl="5" algn="ctr" rtl="0">
              <a:spcBef>
                <a:spcPts val="0"/>
              </a:spcBef>
              <a:spcAft>
                <a:spcPts val="0"/>
              </a:spcAft>
              <a:buNone/>
              <a:defRPr sz="3600">
                <a:solidFill>
                  <a:schemeClr val="accent2"/>
                </a:solidFill>
              </a:defRPr>
            </a:lvl6pPr>
            <a:lvl7pPr lvl="6" algn="ctr" rtl="0">
              <a:spcBef>
                <a:spcPts val="0"/>
              </a:spcBef>
              <a:spcAft>
                <a:spcPts val="0"/>
              </a:spcAft>
              <a:buNone/>
              <a:defRPr sz="3600">
                <a:solidFill>
                  <a:schemeClr val="accent2"/>
                </a:solidFill>
              </a:defRPr>
            </a:lvl7pPr>
            <a:lvl8pPr lvl="7" algn="ctr" rtl="0">
              <a:spcBef>
                <a:spcPts val="0"/>
              </a:spcBef>
              <a:spcAft>
                <a:spcPts val="0"/>
              </a:spcAft>
              <a:buNone/>
              <a:defRPr sz="3600">
                <a:solidFill>
                  <a:schemeClr val="accent2"/>
                </a:solidFill>
              </a:defRPr>
            </a:lvl8pPr>
            <a:lvl9pPr lvl="8" algn="ctr" rtl="0">
              <a:spcBef>
                <a:spcPts val="0"/>
              </a:spcBef>
              <a:spcAft>
                <a:spcPts val="0"/>
              </a:spcAft>
              <a:buNone/>
              <a:defRPr sz="3600">
                <a:solidFill>
                  <a:schemeClr val="accent2"/>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CUSTOM_1">
    <p:bg>
      <p:bgPr>
        <a:blipFill>
          <a:blip r:embed="rId2">
            <a:alphaModFix/>
          </a:blip>
          <a:stretch>
            <a:fillRect/>
          </a:stretch>
        </a:blipFill>
        <a:effectLst/>
      </p:bgPr>
    </p:bg>
    <p:spTree>
      <p:nvGrpSpPr>
        <p:cNvPr id="1" name="Shape 56"/>
        <p:cNvGrpSpPr/>
        <p:nvPr/>
      </p:nvGrpSpPr>
      <p:grpSpPr>
        <a:xfrm>
          <a:off x="0" y="0"/>
          <a:ext cx="0" cy="0"/>
          <a:chOff x="0" y="0"/>
          <a:chExt cx="0" cy="0"/>
        </a:xfrm>
      </p:grpSpPr>
      <p:sp>
        <p:nvSpPr>
          <p:cNvPr id="57" name="Google Shape;57;p13"/>
          <p:cNvSpPr txBox="1">
            <a:spLocks noGrp="1"/>
          </p:cNvSpPr>
          <p:nvPr>
            <p:ph type="ctrTitle"/>
          </p:nvPr>
        </p:nvSpPr>
        <p:spPr>
          <a:xfrm flipH="1">
            <a:off x="6552430" y="2010857"/>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58" name="Google Shape;58;p13"/>
          <p:cNvSpPr txBox="1">
            <a:spLocks noGrp="1"/>
          </p:cNvSpPr>
          <p:nvPr>
            <p:ph type="subTitle" idx="1"/>
          </p:nvPr>
        </p:nvSpPr>
        <p:spPr>
          <a:xfrm flipH="1">
            <a:off x="6472706" y="2473075"/>
            <a:ext cx="17199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59" name="Google Shape;59;p13"/>
          <p:cNvSpPr txBox="1">
            <a:spLocks noGrp="1"/>
          </p:cNvSpPr>
          <p:nvPr>
            <p:ph type="ctrTitle" idx="2"/>
          </p:nvPr>
        </p:nvSpPr>
        <p:spPr>
          <a:xfrm flipH="1">
            <a:off x="3791699" y="2463578"/>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60" name="Google Shape;60;p13"/>
          <p:cNvSpPr txBox="1">
            <a:spLocks noGrp="1"/>
          </p:cNvSpPr>
          <p:nvPr>
            <p:ph type="subTitle" idx="3"/>
          </p:nvPr>
        </p:nvSpPr>
        <p:spPr>
          <a:xfrm flipH="1">
            <a:off x="3791699" y="2938421"/>
            <a:ext cx="15606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61" name="Google Shape;61;p13"/>
          <p:cNvSpPr txBox="1">
            <a:spLocks noGrp="1"/>
          </p:cNvSpPr>
          <p:nvPr>
            <p:ph type="ctrTitle" idx="4"/>
          </p:nvPr>
        </p:nvSpPr>
        <p:spPr>
          <a:xfrm flipH="1">
            <a:off x="1071599" y="2010857"/>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62" name="Google Shape;62;p13"/>
          <p:cNvSpPr txBox="1">
            <a:spLocks noGrp="1"/>
          </p:cNvSpPr>
          <p:nvPr>
            <p:ph type="subTitle" idx="5"/>
          </p:nvPr>
        </p:nvSpPr>
        <p:spPr>
          <a:xfrm flipH="1">
            <a:off x="1071600" y="2473075"/>
            <a:ext cx="15606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63" name="Google Shape;63;p13"/>
          <p:cNvSpPr txBox="1">
            <a:spLocks noGrp="1"/>
          </p:cNvSpPr>
          <p:nvPr>
            <p:ph type="title" idx="6"/>
          </p:nvPr>
        </p:nvSpPr>
        <p:spPr>
          <a:xfrm>
            <a:off x="2421000" y="283608"/>
            <a:ext cx="4302000" cy="630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solidFill>
                  <a:schemeClr val="accent2"/>
                </a:solidFill>
              </a:defRPr>
            </a:lvl2pPr>
            <a:lvl3pPr lvl="2" algn="ctr" rtl="0">
              <a:spcBef>
                <a:spcPts val="0"/>
              </a:spcBef>
              <a:spcAft>
                <a:spcPts val="0"/>
              </a:spcAft>
              <a:buNone/>
              <a:defRPr sz="3600">
                <a:solidFill>
                  <a:schemeClr val="accent2"/>
                </a:solidFill>
              </a:defRPr>
            </a:lvl3pPr>
            <a:lvl4pPr lvl="3" algn="ctr" rtl="0">
              <a:spcBef>
                <a:spcPts val="0"/>
              </a:spcBef>
              <a:spcAft>
                <a:spcPts val="0"/>
              </a:spcAft>
              <a:buNone/>
              <a:defRPr sz="3600">
                <a:solidFill>
                  <a:schemeClr val="accent2"/>
                </a:solidFill>
              </a:defRPr>
            </a:lvl4pPr>
            <a:lvl5pPr lvl="4" algn="ctr" rtl="0">
              <a:spcBef>
                <a:spcPts val="0"/>
              </a:spcBef>
              <a:spcAft>
                <a:spcPts val="0"/>
              </a:spcAft>
              <a:buNone/>
              <a:defRPr sz="3600">
                <a:solidFill>
                  <a:schemeClr val="accent2"/>
                </a:solidFill>
              </a:defRPr>
            </a:lvl5pPr>
            <a:lvl6pPr lvl="5" algn="ctr" rtl="0">
              <a:spcBef>
                <a:spcPts val="0"/>
              </a:spcBef>
              <a:spcAft>
                <a:spcPts val="0"/>
              </a:spcAft>
              <a:buNone/>
              <a:defRPr sz="3600">
                <a:solidFill>
                  <a:schemeClr val="accent2"/>
                </a:solidFill>
              </a:defRPr>
            </a:lvl6pPr>
            <a:lvl7pPr lvl="6" algn="ctr" rtl="0">
              <a:spcBef>
                <a:spcPts val="0"/>
              </a:spcBef>
              <a:spcAft>
                <a:spcPts val="0"/>
              </a:spcAft>
              <a:buNone/>
              <a:defRPr sz="3600">
                <a:solidFill>
                  <a:schemeClr val="accent2"/>
                </a:solidFill>
              </a:defRPr>
            </a:lvl7pPr>
            <a:lvl8pPr lvl="7" algn="ctr" rtl="0">
              <a:spcBef>
                <a:spcPts val="0"/>
              </a:spcBef>
              <a:spcAft>
                <a:spcPts val="0"/>
              </a:spcAft>
              <a:buNone/>
              <a:defRPr sz="3600">
                <a:solidFill>
                  <a:schemeClr val="accent2"/>
                </a:solidFill>
              </a:defRPr>
            </a:lvl8pPr>
            <a:lvl9pPr lvl="8" algn="ctr" rtl="0">
              <a:spcBef>
                <a:spcPts val="0"/>
              </a:spcBef>
              <a:spcAft>
                <a:spcPts val="0"/>
              </a:spcAft>
              <a:buNone/>
              <a:defRPr sz="3600">
                <a:solidFill>
                  <a:schemeClr val="accent2"/>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four columns">
  <p:cSld name="CUSTOM_1_1">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14"/>
          <p:cNvSpPr txBox="1">
            <a:spLocks noGrp="1"/>
          </p:cNvSpPr>
          <p:nvPr>
            <p:ph type="ctrTitle"/>
          </p:nvPr>
        </p:nvSpPr>
        <p:spPr>
          <a:xfrm flipH="1">
            <a:off x="5126168" y="3534082"/>
            <a:ext cx="18693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66" name="Google Shape;66;p14"/>
          <p:cNvSpPr txBox="1">
            <a:spLocks noGrp="1"/>
          </p:cNvSpPr>
          <p:nvPr>
            <p:ph type="subTitle" idx="1"/>
          </p:nvPr>
        </p:nvSpPr>
        <p:spPr>
          <a:xfrm flipH="1">
            <a:off x="5126168" y="2966850"/>
            <a:ext cx="1869300" cy="640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67" name="Google Shape;67;p14"/>
          <p:cNvSpPr txBox="1">
            <a:spLocks noGrp="1"/>
          </p:cNvSpPr>
          <p:nvPr>
            <p:ph type="ctrTitle" idx="2"/>
          </p:nvPr>
        </p:nvSpPr>
        <p:spPr>
          <a:xfrm flipH="1">
            <a:off x="5150318" y="2085436"/>
            <a:ext cx="1821000" cy="459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68" name="Google Shape;68;p14"/>
          <p:cNvSpPr txBox="1">
            <a:spLocks noGrp="1"/>
          </p:cNvSpPr>
          <p:nvPr>
            <p:ph type="subTitle" idx="3"/>
          </p:nvPr>
        </p:nvSpPr>
        <p:spPr>
          <a:xfrm flipH="1">
            <a:off x="5126168" y="1517150"/>
            <a:ext cx="1869300" cy="640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69" name="Google Shape;69;p14"/>
          <p:cNvSpPr txBox="1">
            <a:spLocks noGrp="1"/>
          </p:cNvSpPr>
          <p:nvPr>
            <p:ph type="ctrTitle" idx="4"/>
          </p:nvPr>
        </p:nvSpPr>
        <p:spPr>
          <a:xfrm flipH="1">
            <a:off x="2241967" y="2088936"/>
            <a:ext cx="1793700" cy="459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70" name="Google Shape;70;p14"/>
          <p:cNvSpPr txBox="1">
            <a:spLocks noGrp="1"/>
          </p:cNvSpPr>
          <p:nvPr>
            <p:ph type="subTitle" idx="5"/>
          </p:nvPr>
        </p:nvSpPr>
        <p:spPr>
          <a:xfrm flipH="1">
            <a:off x="2204167" y="1517160"/>
            <a:ext cx="1869300" cy="640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71" name="Google Shape;71;p14"/>
          <p:cNvSpPr txBox="1">
            <a:spLocks noGrp="1"/>
          </p:cNvSpPr>
          <p:nvPr>
            <p:ph type="ctrTitle" idx="6"/>
          </p:nvPr>
        </p:nvSpPr>
        <p:spPr>
          <a:xfrm flipH="1">
            <a:off x="2204167" y="3534082"/>
            <a:ext cx="18693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72" name="Google Shape;72;p14"/>
          <p:cNvSpPr txBox="1">
            <a:spLocks noGrp="1"/>
          </p:cNvSpPr>
          <p:nvPr>
            <p:ph type="subTitle" idx="7"/>
          </p:nvPr>
        </p:nvSpPr>
        <p:spPr>
          <a:xfrm flipH="1">
            <a:off x="2204167" y="2966850"/>
            <a:ext cx="1869300" cy="640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73" name="Google Shape;73;p14"/>
          <p:cNvSpPr txBox="1">
            <a:spLocks noGrp="1"/>
          </p:cNvSpPr>
          <p:nvPr>
            <p:ph type="title" idx="8"/>
          </p:nvPr>
        </p:nvSpPr>
        <p:spPr>
          <a:xfrm>
            <a:off x="2421000" y="283608"/>
            <a:ext cx="4302000" cy="630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solidFill>
                  <a:schemeClr val="accent2"/>
                </a:solidFill>
              </a:defRPr>
            </a:lvl2pPr>
            <a:lvl3pPr lvl="2" algn="ctr" rtl="0">
              <a:spcBef>
                <a:spcPts val="0"/>
              </a:spcBef>
              <a:spcAft>
                <a:spcPts val="0"/>
              </a:spcAft>
              <a:buNone/>
              <a:defRPr sz="3600">
                <a:solidFill>
                  <a:schemeClr val="accent2"/>
                </a:solidFill>
              </a:defRPr>
            </a:lvl3pPr>
            <a:lvl4pPr lvl="3" algn="ctr" rtl="0">
              <a:spcBef>
                <a:spcPts val="0"/>
              </a:spcBef>
              <a:spcAft>
                <a:spcPts val="0"/>
              </a:spcAft>
              <a:buNone/>
              <a:defRPr sz="3600">
                <a:solidFill>
                  <a:schemeClr val="accent2"/>
                </a:solidFill>
              </a:defRPr>
            </a:lvl4pPr>
            <a:lvl5pPr lvl="4" algn="ctr" rtl="0">
              <a:spcBef>
                <a:spcPts val="0"/>
              </a:spcBef>
              <a:spcAft>
                <a:spcPts val="0"/>
              </a:spcAft>
              <a:buNone/>
              <a:defRPr sz="3600">
                <a:solidFill>
                  <a:schemeClr val="accent2"/>
                </a:solidFill>
              </a:defRPr>
            </a:lvl5pPr>
            <a:lvl6pPr lvl="5" algn="ctr" rtl="0">
              <a:spcBef>
                <a:spcPts val="0"/>
              </a:spcBef>
              <a:spcAft>
                <a:spcPts val="0"/>
              </a:spcAft>
              <a:buNone/>
              <a:defRPr sz="3600">
                <a:solidFill>
                  <a:schemeClr val="accent2"/>
                </a:solidFill>
              </a:defRPr>
            </a:lvl6pPr>
            <a:lvl7pPr lvl="6" algn="ctr" rtl="0">
              <a:spcBef>
                <a:spcPts val="0"/>
              </a:spcBef>
              <a:spcAft>
                <a:spcPts val="0"/>
              </a:spcAft>
              <a:buNone/>
              <a:defRPr sz="3600">
                <a:solidFill>
                  <a:schemeClr val="accent2"/>
                </a:solidFill>
              </a:defRPr>
            </a:lvl7pPr>
            <a:lvl8pPr lvl="7" algn="ctr" rtl="0">
              <a:spcBef>
                <a:spcPts val="0"/>
              </a:spcBef>
              <a:spcAft>
                <a:spcPts val="0"/>
              </a:spcAft>
              <a:buNone/>
              <a:defRPr sz="3600">
                <a:solidFill>
                  <a:schemeClr val="accent2"/>
                </a:solidFill>
              </a:defRPr>
            </a:lvl8pPr>
            <a:lvl9pPr lvl="8" algn="ctr" rtl="0">
              <a:spcBef>
                <a:spcPts val="0"/>
              </a:spcBef>
              <a:spcAft>
                <a:spcPts val="0"/>
              </a:spcAft>
              <a:buNone/>
              <a:defRPr sz="3600">
                <a:solidFill>
                  <a:schemeClr val="accent2"/>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ms 2">
  <p:cSld name="TITLE_AND_TWO_COLUMNS_1">
    <p:bg>
      <p:bgPr>
        <a:blipFill>
          <a:blip r:embed="rId2">
            <a:alphaModFix/>
          </a:blip>
          <a:stretch>
            <a:fillRect/>
          </a:stretch>
        </a:blipFill>
        <a:effectLst/>
      </p:bgPr>
    </p:bg>
    <p:spTree>
      <p:nvGrpSpPr>
        <p:cNvPr id="1" name="Shape 74"/>
        <p:cNvGrpSpPr/>
        <p:nvPr/>
      </p:nvGrpSpPr>
      <p:grpSpPr>
        <a:xfrm>
          <a:off x="0" y="0"/>
          <a:ext cx="0" cy="0"/>
          <a:chOff x="0" y="0"/>
          <a:chExt cx="0" cy="0"/>
        </a:xfrm>
      </p:grpSpPr>
      <p:sp>
        <p:nvSpPr>
          <p:cNvPr id="75" name="Google Shape;75;p15"/>
          <p:cNvSpPr txBox="1">
            <a:spLocks noGrp="1"/>
          </p:cNvSpPr>
          <p:nvPr>
            <p:ph type="ctrTitle"/>
          </p:nvPr>
        </p:nvSpPr>
        <p:spPr>
          <a:xfrm flipH="1">
            <a:off x="989230" y="2431689"/>
            <a:ext cx="2012100" cy="577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2200"/>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76" name="Google Shape;76;p15"/>
          <p:cNvSpPr txBox="1">
            <a:spLocks noGrp="1"/>
          </p:cNvSpPr>
          <p:nvPr>
            <p:ph type="subTitle" idx="1"/>
          </p:nvPr>
        </p:nvSpPr>
        <p:spPr>
          <a:xfrm flipH="1">
            <a:off x="715630" y="2828489"/>
            <a:ext cx="2285700" cy="875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77" name="Google Shape;77;p15"/>
          <p:cNvSpPr txBox="1">
            <a:spLocks noGrp="1"/>
          </p:cNvSpPr>
          <p:nvPr>
            <p:ph type="ctrTitle" idx="2"/>
          </p:nvPr>
        </p:nvSpPr>
        <p:spPr>
          <a:xfrm flipH="1">
            <a:off x="5754257" y="3249841"/>
            <a:ext cx="15606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200"/>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78" name="Google Shape;78;p15"/>
          <p:cNvSpPr txBox="1">
            <a:spLocks noGrp="1"/>
          </p:cNvSpPr>
          <p:nvPr>
            <p:ph type="subTitle" idx="3"/>
          </p:nvPr>
        </p:nvSpPr>
        <p:spPr>
          <a:xfrm flipH="1">
            <a:off x="5754257" y="3646373"/>
            <a:ext cx="22857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79" name="Google Shape;79;p15"/>
          <p:cNvSpPr txBox="1">
            <a:spLocks noGrp="1"/>
          </p:cNvSpPr>
          <p:nvPr>
            <p:ph type="ctrTitle" idx="4"/>
          </p:nvPr>
        </p:nvSpPr>
        <p:spPr>
          <a:xfrm flipH="1">
            <a:off x="6095335" y="1398079"/>
            <a:ext cx="15606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200"/>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80" name="Google Shape;80;p15"/>
          <p:cNvSpPr txBox="1">
            <a:spLocks noGrp="1"/>
          </p:cNvSpPr>
          <p:nvPr>
            <p:ph type="subTitle" idx="5"/>
          </p:nvPr>
        </p:nvSpPr>
        <p:spPr>
          <a:xfrm flipH="1">
            <a:off x="6095335" y="1794611"/>
            <a:ext cx="22857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81" name="Google Shape;81;p15"/>
          <p:cNvSpPr txBox="1">
            <a:spLocks noGrp="1"/>
          </p:cNvSpPr>
          <p:nvPr>
            <p:ph type="title" idx="6"/>
          </p:nvPr>
        </p:nvSpPr>
        <p:spPr>
          <a:xfrm>
            <a:off x="2421000" y="283608"/>
            <a:ext cx="4302000" cy="630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solidFill>
                  <a:schemeClr val="accent2"/>
                </a:solidFill>
              </a:defRPr>
            </a:lvl2pPr>
            <a:lvl3pPr lvl="2" algn="ctr" rtl="0">
              <a:spcBef>
                <a:spcPts val="0"/>
              </a:spcBef>
              <a:spcAft>
                <a:spcPts val="0"/>
              </a:spcAft>
              <a:buNone/>
              <a:defRPr sz="3600">
                <a:solidFill>
                  <a:schemeClr val="accent2"/>
                </a:solidFill>
              </a:defRPr>
            </a:lvl3pPr>
            <a:lvl4pPr lvl="3" algn="ctr" rtl="0">
              <a:spcBef>
                <a:spcPts val="0"/>
              </a:spcBef>
              <a:spcAft>
                <a:spcPts val="0"/>
              </a:spcAft>
              <a:buNone/>
              <a:defRPr sz="3600">
                <a:solidFill>
                  <a:schemeClr val="accent2"/>
                </a:solidFill>
              </a:defRPr>
            </a:lvl4pPr>
            <a:lvl5pPr lvl="4" algn="ctr" rtl="0">
              <a:spcBef>
                <a:spcPts val="0"/>
              </a:spcBef>
              <a:spcAft>
                <a:spcPts val="0"/>
              </a:spcAft>
              <a:buNone/>
              <a:defRPr sz="3600">
                <a:solidFill>
                  <a:schemeClr val="accent2"/>
                </a:solidFill>
              </a:defRPr>
            </a:lvl5pPr>
            <a:lvl6pPr lvl="5" algn="ctr" rtl="0">
              <a:spcBef>
                <a:spcPts val="0"/>
              </a:spcBef>
              <a:spcAft>
                <a:spcPts val="0"/>
              </a:spcAft>
              <a:buNone/>
              <a:defRPr sz="3600">
                <a:solidFill>
                  <a:schemeClr val="accent2"/>
                </a:solidFill>
              </a:defRPr>
            </a:lvl6pPr>
            <a:lvl7pPr lvl="6" algn="ctr" rtl="0">
              <a:spcBef>
                <a:spcPts val="0"/>
              </a:spcBef>
              <a:spcAft>
                <a:spcPts val="0"/>
              </a:spcAft>
              <a:buNone/>
              <a:defRPr sz="3600">
                <a:solidFill>
                  <a:schemeClr val="accent2"/>
                </a:solidFill>
              </a:defRPr>
            </a:lvl7pPr>
            <a:lvl8pPr lvl="7" algn="ctr" rtl="0">
              <a:spcBef>
                <a:spcPts val="0"/>
              </a:spcBef>
              <a:spcAft>
                <a:spcPts val="0"/>
              </a:spcAft>
              <a:buNone/>
              <a:defRPr sz="3600">
                <a:solidFill>
                  <a:schemeClr val="accent2"/>
                </a:solidFill>
              </a:defRPr>
            </a:lvl8pPr>
            <a:lvl9pPr lvl="8" algn="ctr" rtl="0">
              <a:spcBef>
                <a:spcPts val="0"/>
              </a:spcBef>
              <a:spcAft>
                <a:spcPts val="0"/>
              </a:spcAft>
              <a:buNone/>
              <a:defRPr sz="3600">
                <a:solidFill>
                  <a:schemeClr val="accent2"/>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six columns">
  <p:cSld name="CUSTOM_3">
    <p:bg>
      <p:bgPr>
        <a:blipFill>
          <a:blip r:embed="rId2">
            <a:alphaModFix/>
          </a:blip>
          <a:stretch>
            <a:fillRect/>
          </a:stretch>
        </a:blipFill>
        <a:effectLst/>
      </p:bgPr>
    </p:bg>
    <p:spTree>
      <p:nvGrpSpPr>
        <p:cNvPr id="1" name="Shape 82"/>
        <p:cNvGrpSpPr/>
        <p:nvPr/>
      </p:nvGrpSpPr>
      <p:grpSpPr>
        <a:xfrm>
          <a:off x="0" y="0"/>
          <a:ext cx="0" cy="0"/>
          <a:chOff x="0" y="0"/>
          <a:chExt cx="0" cy="0"/>
        </a:xfrm>
      </p:grpSpPr>
      <p:sp>
        <p:nvSpPr>
          <p:cNvPr id="83" name="Google Shape;83;p16"/>
          <p:cNvSpPr txBox="1">
            <a:spLocks noGrp="1"/>
          </p:cNvSpPr>
          <p:nvPr>
            <p:ph type="ctrTitle"/>
          </p:nvPr>
        </p:nvSpPr>
        <p:spPr>
          <a:xfrm flipH="1">
            <a:off x="2543653" y="1245955"/>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a:solidFill>
                  <a:schemeClr val="accent1"/>
                </a:solidFill>
              </a:defRPr>
            </a:lvl1pPr>
            <a:lvl2pPr lvl="1" algn="ctr" rtl="0">
              <a:spcBef>
                <a:spcPts val="0"/>
              </a:spcBef>
              <a:spcAft>
                <a:spcPts val="0"/>
              </a:spcAft>
              <a:buClr>
                <a:srgbClr val="434343"/>
              </a:buClr>
              <a:buSzPts val="1400"/>
              <a:buNone/>
              <a:defRPr sz="1400">
                <a:solidFill>
                  <a:srgbClr val="434343"/>
                </a:solidFill>
              </a:defRPr>
            </a:lvl2pPr>
            <a:lvl3pPr lvl="2" algn="ctr" rtl="0">
              <a:spcBef>
                <a:spcPts val="0"/>
              </a:spcBef>
              <a:spcAft>
                <a:spcPts val="0"/>
              </a:spcAft>
              <a:buClr>
                <a:srgbClr val="434343"/>
              </a:buClr>
              <a:buSzPts val="1400"/>
              <a:buNone/>
              <a:defRPr sz="1400">
                <a:solidFill>
                  <a:srgbClr val="434343"/>
                </a:solidFill>
              </a:defRPr>
            </a:lvl3pPr>
            <a:lvl4pPr lvl="3" algn="ctr" rtl="0">
              <a:spcBef>
                <a:spcPts val="0"/>
              </a:spcBef>
              <a:spcAft>
                <a:spcPts val="0"/>
              </a:spcAft>
              <a:buClr>
                <a:srgbClr val="434343"/>
              </a:buClr>
              <a:buSzPts val="1400"/>
              <a:buNone/>
              <a:defRPr sz="1400">
                <a:solidFill>
                  <a:srgbClr val="434343"/>
                </a:solidFill>
              </a:defRPr>
            </a:lvl4pPr>
            <a:lvl5pPr lvl="4" algn="ctr" rtl="0">
              <a:spcBef>
                <a:spcPts val="0"/>
              </a:spcBef>
              <a:spcAft>
                <a:spcPts val="0"/>
              </a:spcAft>
              <a:buClr>
                <a:srgbClr val="434343"/>
              </a:buClr>
              <a:buSzPts val="1400"/>
              <a:buNone/>
              <a:defRPr sz="1400">
                <a:solidFill>
                  <a:srgbClr val="434343"/>
                </a:solidFill>
              </a:defRPr>
            </a:lvl5pPr>
            <a:lvl6pPr lvl="5" algn="ctr" rtl="0">
              <a:spcBef>
                <a:spcPts val="0"/>
              </a:spcBef>
              <a:spcAft>
                <a:spcPts val="0"/>
              </a:spcAft>
              <a:buClr>
                <a:srgbClr val="434343"/>
              </a:buClr>
              <a:buSzPts val="1400"/>
              <a:buNone/>
              <a:defRPr sz="1400">
                <a:solidFill>
                  <a:srgbClr val="434343"/>
                </a:solidFill>
              </a:defRPr>
            </a:lvl6pPr>
            <a:lvl7pPr lvl="6" algn="ctr" rtl="0">
              <a:spcBef>
                <a:spcPts val="0"/>
              </a:spcBef>
              <a:spcAft>
                <a:spcPts val="0"/>
              </a:spcAft>
              <a:buClr>
                <a:srgbClr val="434343"/>
              </a:buClr>
              <a:buSzPts val="1400"/>
              <a:buNone/>
              <a:defRPr sz="1400">
                <a:solidFill>
                  <a:srgbClr val="434343"/>
                </a:solidFill>
              </a:defRPr>
            </a:lvl7pPr>
            <a:lvl8pPr lvl="7" algn="ctr" rtl="0">
              <a:spcBef>
                <a:spcPts val="0"/>
              </a:spcBef>
              <a:spcAft>
                <a:spcPts val="0"/>
              </a:spcAft>
              <a:buClr>
                <a:srgbClr val="434343"/>
              </a:buClr>
              <a:buSzPts val="1400"/>
              <a:buNone/>
              <a:defRPr sz="1400">
                <a:solidFill>
                  <a:srgbClr val="434343"/>
                </a:solidFill>
              </a:defRPr>
            </a:lvl8pPr>
            <a:lvl9pPr lvl="8" algn="ctr" rtl="0">
              <a:spcBef>
                <a:spcPts val="0"/>
              </a:spcBef>
              <a:spcAft>
                <a:spcPts val="0"/>
              </a:spcAft>
              <a:buClr>
                <a:srgbClr val="434343"/>
              </a:buClr>
              <a:buSzPts val="1400"/>
              <a:buNone/>
              <a:defRPr sz="1400">
                <a:solidFill>
                  <a:srgbClr val="434343"/>
                </a:solidFill>
              </a:defRPr>
            </a:lvl9pPr>
          </a:lstStyle>
          <a:p>
            <a:endParaRPr/>
          </a:p>
        </p:txBody>
      </p:sp>
      <p:sp>
        <p:nvSpPr>
          <p:cNvPr id="84" name="Google Shape;84;p16"/>
          <p:cNvSpPr txBox="1">
            <a:spLocks noGrp="1"/>
          </p:cNvSpPr>
          <p:nvPr>
            <p:ph type="subTitle" idx="1"/>
          </p:nvPr>
        </p:nvSpPr>
        <p:spPr>
          <a:xfrm flipH="1">
            <a:off x="2266603" y="1627785"/>
            <a:ext cx="21147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85" name="Google Shape;85;p16"/>
          <p:cNvSpPr txBox="1">
            <a:spLocks noGrp="1"/>
          </p:cNvSpPr>
          <p:nvPr>
            <p:ph type="ctrTitle" idx="2"/>
          </p:nvPr>
        </p:nvSpPr>
        <p:spPr>
          <a:xfrm flipH="1">
            <a:off x="2543653" y="3575283"/>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a:solidFill>
                  <a:schemeClr val="accent1"/>
                </a:solidFill>
              </a:defRPr>
            </a:lvl1pPr>
            <a:lvl2pPr lvl="1" algn="ctr" rtl="0">
              <a:spcBef>
                <a:spcPts val="0"/>
              </a:spcBef>
              <a:spcAft>
                <a:spcPts val="0"/>
              </a:spcAft>
              <a:buClr>
                <a:srgbClr val="434343"/>
              </a:buClr>
              <a:buSzPts val="1400"/>
              <a:buNone/>
              <a:defRPr sz="1400">
                <a:solidFill>
                  <a:srgbClr val="434343"/>
                </a:solidFill>
              </a:defRPr>
            </a:lvl2pPr>
            <a:lvl3pPr lvl="2" algn="ctr" rtl="0">
              <a:spcBef>
                <a:spcPts val="0"/>
              </a:spcBef>
              <a:spcAft>
                <a:spcPts val="0"/>
              </a:spcAft>
              <a:buClr>
                <a:srgbClr val="434343"/>
              </a:buClr>
              <a:buSzPts val="1400"/>
              <a:buNone/>
              <a:defRPr sz="1400">
                <a:solidFill>
                  <a:srgbClr val="434343"/>
                </a:solidFill>
              </a:defRPr>
            </a:lvl3pPr>
            <a:lvl4pPr lvl="3" algn="ctr" rtl="0">
              <a:spcBef>
                <a:spcPts val="0"/>
              </a:spcBef>
              <a:spcAft>
                <a:spcPts val="0"/>
              </a:spcAft>
              <a:buClr>
                <a:srgbClr val="434343"/>
              </a:buClr>
              <a:buSzPts val="1400"/>
              <a:buNone/>
              <a:defRPr sz="1400">
                <a:solidFill>
                  <a:srgbClr val="434343"/>
                </a:solidFill>
              </a:defRPr>
            </a:lvl4pPr>
            <a:lvl5pPr lvl="4" algn="ctr" rtl="0">
              <a:spcBef>
                <a:spcPts val="0"/>
              </a:spcBef>
              <a:spcAft>
                <a:spcPts val="0"/>
              </a:spcAft>
              <a:buClr>
                <a:srgbClr val="434343"/>
              </a:buClr>
              <a:buSzPts val="1400"/>
              <a:buNone/>
              <a:defRPr sz="1400">
                <a:solidFill>
                  <a:srgbClr val="434343"/>
                </a:solidFill>
              </a:defRPr>
            </a:lvl5pPr>
            <a:lvl6pPr lvl="5" algn="ctr" rtl="0">
              <a:spcBef>
                <a:spcPts val="0"/>
              </a:spcBef>
              <a:spcAft>
                <a:spcPts val="0"/>
              </a:spcAft>
              <a:buClr>
                <a:srgbClr val="434343"/>
              </a:buClr>
              <a:buSzPts val="1400"/>
              <a:buNone/>
              <a:defRPr sz="1400">
                <a:solidFill>
                  <a:srgbClr val="434343"/>
                </a:solidFill>
              </a:defRPr>
            </a:lvl6pPr>
            <a:lvl7pPr lvl="6" algn="ctr" rtl="0">
              <a:spcBef>
                <a:spcPts val="0"/>
              </a:spcBef>
              <a:spcAft>
                <a:spcPts val="0"/>
              </a:spcAft>
              <a:buClr>
                <a:srgbClr val="434343"/>
              </a:buClr>
              <a:buSzPts val="1400"/>
              <a:buNone/>
              <a:defRPr sz="1400">
                <a:solidFill>
                  <a:srgbClr val="434343"/>
                </a:solidFill>
              </a:defRPr>
            </a:lvl7pPr>
            <a:lvl8pPr lvl="7" algn="ctr" rtl="0">
              <a:spcBef>
                <a:spcPts val="0"/>
              </a:spcBef>
              <a:spcAft>
                <a:spcPts val="0"/>
              </a:spcAft>
              <a:buClr>
                <a:srgbClr val="434343"/>
              </a:buClr>
              <a:buSzPts val="1400"/>
              <a:buNone/>
              <a:defRPr sz="1400">
                <a:solidFill>
                  <a:srgbClr val="434343"/>
                </a:solidFill>
              </a:defRPr>
            </a:lvl8pPr>
            <a:lvl9pPr lvl="8" algn="ctr" rtl="0">
              <a:spcBef>
                <a:spcPts val="0"/>
              </a:spcBef>
              <a:spcAft>
                <a:spcPts val="0"/>
              </a:spcAft>
              <a:buClr>
                <a:srgbClr val="434343"/>
              </a:buClr>
              <a:buSzPts val="1400"/>
              <a:buNone/>
              <a:defRPr sz="1400">
                <a:solidFill>
                  <a:srgbClr val="434343"/>
                </a:solidFill>
              </a:defRPr>
            </a:lvl9pPr>
          </a:lstStyle>
          <a:p>
            <a:endParaRPr/>
          </a:p>
        </p:txBody>
      </p:sp>
      <p:sp>
        <p:nvSpPr>
          <p:cNvPr id="86" name="Google Shape;86;p16"/>
          <p:cNvSpPr txBox="1">
            <a:spLocks noGrp="1"/>
          </p:cNvSpPr>
          <p:nvPr>
            <p:ph type="subTitle" idx="3"/>
          </p:nvPr>
        </p:nvSpPr>
        <p:spPr>
          <a:xfrm flipH="1">
            <a:off x="2266608" y="3958300"/>
            <a:ext cx="21147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87" name="Google Shape;87;p16"/>
          <p:cNvSpPr txBox="1">
            <a:spLocks noGrp="1"/>
          </p:cNvSpPr>
          <p:nvPr>
            <p:ph type="ctrTitle" idx="4"/>
          </p:nvPr>
        </p:nvSpPr>
        <p:spPr>
          <a:xfrm flipH="1">
            <a:off x="2543653" y="2410347"/>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a:solidFill>
                  <a:schemeClr val="accent1"/>
                </a:solidFill>
              </a:defRPr>
            </a:lvl1pPr>
            <a:lvl2pPr lvl="1" algn="ctr" rtl="0">
              <a:spcBef>
                <a:spcPts val="0"/>
              </a:spcBef>
              <a:spcAft>
                <a:spcPts val="0"/>
              </a:spcAft>
              <a:buClr>
                <a:srgbClr val="434343"/>
              </a:buClr>
              <a:buSzPts val="1400"/>
              <a:buNone/>
              <a:defRPr sz="1400">
                <a:solidFill>
                  <a:srgbClr val="434343"/>
                </a:solidFill>
              </a:defRPr>
            </a:lvl2pPr>
            <a:lvl3pPr lvl="2" algn="ctr" rtl="0">
              <a:spcBef>
                <a:spcPts val="0"/>
              </a:spcBef>
              <a:spcAft>
                <a:spcPts val="0"/>
              </a:spcAft>
              <a:buClr>
                <a:srgbClr val="434343"/>
              </a:buClr>
              <a:buSzPts val="1400"/>
              <a:buNone/>
              <a:defRPr sz="1400">
                <a:solidFill>
                  <a:srgbClr val="434343"/>
                </a:solidFill>
              </a:defRPr>
            </a:lvl3pPr>
            <a:lvl4pPr lvl="3" algn="ctr" rtl="0">
              <a:spcBef>
                <a:spcPts val="0"/>
              </a:spcBef>
              <a:spcAft>
                <a:spcPts val="0"/>
              </a:spcAft>
              <a:buClr>
                <a:srgbClr val="434343"/>
              </a:buClr>
              <a:buSzPts val="1400"/>
              <a:buNone/>
              <a:defRPr sz="1400">
                <a:solidFill>
                  <a:srgbClr val="434343"/>
                </a:solidFill>
              </a:defRPr>
            </a:lvl4pPr>
            <a:lvl5pPr lvl="4" algn="ctr" rtl="0">
              <a:spcBef>
                <a:spcPts val="0"/>
              </a:spcBef>
              <a:spcAft>
                <a:spcPts val="0"/>
              </a:spcAft>
              <a:buClr>
                <a:srgbClr val="434343"/>
              </a:buClr>
              <a:buSzPts val="1400"/>
              <a:buNone/>
              <a:defRPr sz="1400">
                <a:solidFill>
                  <a:srgbClr val="434343"/>
                </a:solidFill>
              </a:defRPr>
            </a:lvl5pPr>
            <a:lvl6pPr lvl="5" algn="ctr" rtl="0">
              <a:spcBef>
                <a:spcPts val="0"/>
              </a:spcBef>
              <a:spcAft>
                <a:spcPts val="0"/>
              </a:spcAft>
              <a:buClr>
                <a:srgbClr val="434343"/>
              </a:buClr>
              <a:buSzPts val="1400"/>
              <a:buNone/>
              <a:defRPr sz="1400">
                <a:solidFill>
                  <a:srgbClr val="434343"/>
                </a:solidFill>
              </a:defRPr>
            </a:lvl6pPr>
            <a:lvl7pPr lvl="6" algn="ctr" rtl="0">
              <a:spcBef>
                <a:spcPts val="0"/>
              </a:spcBef>
              <a:spcAft>
                <a:spcPts val="0"/>
              </a:spcAft>
              <a:buClr>
                <a:srgbClr val="434343"/>
              </a:buClr>
              <a:buSzPts val="1400"/>
              <a:buNone/>
              <a:defRPr sz="1400">
                <a:solidFill>
                  <a:srgbClr val="434343"/>
                </a:solidFill>
              </a:defRPr>
            </a:lvl7pPr>
            <a:lvl8pPr lvl="7" algn="ctr" rtl="0">
              <a:spcBef>
                <a:spcPts val="0"/>
              </a:spcBef>
              <a:spcAft>
                <a:spcPts val="0"/>
              </a:spcAft>
              <a:buClr>
                <a:srgbClr val="434343"/>
              </a:buClr>
              <a:buSzPts val="1400"/>
              <a:buNone/>
              <a:defRPr sz="1400">
                <a:solidFill>
                  <a:srgbClr val="434343"/>
                </a:solidFill>
              </a:defRPr>
            </a:lvl8pPr>
            <a:lvl9pPr lvl="8" algn="ctr" rtl="0">
              <a:spcBef>
                <a:spcPts val="0"/>
              </a:spcBef>
              <a:spcAft>
                <a:spcPts val="0"/>
              </a:spcAft>
              <a:buClr>
                <a:srgbClr val="434343"/>
              </a:buClr>
              <a:buSzPts val="1400"/>
              <a:buNone/>
              <a:defRPr sz="1400">
                <a:solidFill>
                  <a:srgbClr val="434343"/>
                </a:solidFill>
              </a:defRPr>
            </a:lvl9pPr>
          </a:lstStyle>
          <a:p>
            <a:endParaRPr/>
          </a:p>
        </p:txBody>
      </p:sp>
      <p:sp>
        <p:nvSpPr>
          <p:cNvPr id="88" name="Google Shape;88;p16"/>
          <p:cNvSpPr txBox="1">
            <a:spLocks noGrp="1"/>
          </p:cNvSpPr>
          <p:nvPr>
            <p:ph type="subTitle" idx="5"/>
          </p:nvPr>
        </p:nvSpPr>
        <p:spPr>
          <a:xfrm flipH="1">
            <a:off x="2266608" y="2792175"/>
            <a:ext cx="21147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89" name="Google Shape;89;p16"/>
          <p:cNvSpPr txBox="1">
            <a:spLocks noGrp="1"/>
          </p:cNvSpPr>
          <p:nvPr>
            <p:ph type="ctrTitle" idx="6"/>
          </p:nvPr>
        </p:nvSpPr>
        <p:spPr>
          <a:xfrm flipH="1">
            <a:off x="5039747" y="2410346"/>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a:solidFill>
                  <a:schemeClr val="accent1"/>
                </a:solidFill>
              </a:defRPr>
            </a:lvl1pPr>
            <a:lvl2pPr lvl="1" algn="ctr" rtl="0">
              <a:spcBef>
                <a:spcPts val="0"/>
              </a:spcBef>
              <a:spcAft>
                <a:spcPts val="0"/>
              </a:spcAft>
              <a:buClr>
                <a:srgbClr val="434343"/>
              </a:buClr>
              <a:buSzPts val="1400"/>
              <a:buNone/>
              <a:defRPr sz="1400">
                <a:solidFill>
                  <a:srgbClr val="434343"/>
                </a:solidFill>
              </a:defRPr>
            </a:lvl2pPr>
            <a:lvl3pPr lvl="2" algn="ctr" rtl="0">
              <a:spcBef>
                <a:spcPts val="0"/>
              </a:spcBef>
              <a:spcAft>
                <a:spcPts val="0"/>
              </a:spcAft>
              <a:buClr>
                <a:srgbClr val="434343"/>
              </a:buClr>
              <a:buSzPts val="1400"/>
              <a:buNone/>
              <a:defRPr sz="1400">
                <a:solidFill>
                  <a:srgbClr val="434343"/>
                </a:solidFill>
              </a:defRPr>
            </a:lvl3pPr>
            <a:lvl4pPr lvl="3" algn="ctr" rtl="0">
              <a:spcBef>
                <a:spcPts val="0"/>
              </a:spcBef>
              <a:spcAft>
                <a:spcPts val="0"/>
              </a:spcAft>
              <a:buClr>
                <a:srgbClr val="434343"/>
              </a:buClr>
              <a:buSzPts val="1400"/>
              <a:buNone/>
              <a:defRPr sz="1400">
                <a:solidFill>
                  <a:srgbClr val="434343"/>
                </a:solidFill>
              </a:defRPr>
            </a:lvl4pPr>
            <a:lvl5pPr lvl="4" algn="ctr" rtl="0">
              <a:spcBef>
                <a:spcPts val="0"/>
              </a:spcBef>
              <a:spcAft>
                <a:spcPts val="0"/>
              </a:spcAft>
              <a:buClr>
                <a:srgbClr val="434343"/>
              </a:buClr>
              <a:buSzPts val="1400"/>
              <a:buNone/>
              <a:defRPr sz="1400">
                <a:solidFill>
                  <a:srgbClr val="434343"/>
                </a:solidFill>
              </a:defRPr>
            </a:lvl5pPr>
            <a:lvl6pPr lvl="5" algn="ctr" rtl="0">
              <a:spcBef>
                <a:spcPts val="0"/>
              </a:spcBef>
              <a:spcAft>
                <a:spcPts val="0"/>
              </a:spcAft>
              <a:buClr>
                <a:srgbClr val="434343"/>
              </a:buClr>
              <a:buSzPts val="1400"/>
              <a:buNone/>
              <a:defRPr sz="1400">
                <a:solidFill>
                  <a:srgbClr val="434343"/>
                </a:solidFill>
              </a:defRPr>
            </a:lvl6pPr>
            <a:lvl7pPr lvl="6" algn="ctr" rtl="0">
              <a:spcBef>
                <a:spcPts val="0"/>
              </a:spcBef>
              <a:spcAft>
                <a:spcPts val="0"/>
              </a:spcAft>
              <a:buClr>
                <a:srgbClr val="434343"/>
              </a:buClr>
              <a:buSzPts val="1400"/>
              <a:buNone/>
              <a:defRPr sz="1400">
                <a:solidFill>
                  <a:srgbClr val="434343"/>
                </a:solidFill>
              </a:defRPr>
            </a:lvl7pPr>
            <a:lvl8pPr lvl="7" algn="ctr" rtl="0">
              <a:spcBef>
                <a:spcPts val="0"/>
              </a:spcBef>
              <a:spcAft>
                <a:spcPts val="0"/>
              </a:spcAft>
              <a:buClr>
                <a:srgbClr val="434343"/>
              </a:buClr>
              <a:buSzPts val="1400"/>
              <a:buNone/>
              <a:defRPr sz="1400">
                <a:solidFill>
                  <a:srgbClr val="434343"/>
                </a:solidFill>
              </a:defRPr>
            </a:lvl8pPr>
            <a:lvl9pPr lvl="8" algn="ctr" rtl="0">
              <a:spcBef>
                <a:spcPts val="0"/>
              </a:spcBef>
              <a:spcAft>
                <a:spcPts val="0"/>
              </a:spcAft>
              <a:buClr>
                <a:srgbClr val="434343"/>
              </a:buClr>
              <a:buSzPts val="1400"/>
              <a:buNone/>
              <a:defRPr sz="1400">
                <a:solidFill>
                  <a:srgbClr val="434343"/>
                </a:solidFill>
              </a:defRPr>
            </a:lvl9pPr>
          </a:lstStyle>
          <a:p>
            <a:endParaRPr/>
          </a:p>
        </p:txBody>
      </p:sp>
      <p:sp>
        <p:nvSpPr>
          <p:cNvPr id="90" name="Google Shape;90;p16"/>
          <p:cNvSpPr txBox="1">
            <a:spLocks noGrp="1"/>
          </p:cNvSpPr>
          <p:nvPr>
            <p:ph type="subTitle" idx="7"/>
          </p:nvPr>
        </p:nvSpPr>
        <p:spPr>
          <a:xfrm flipH="1">
            <a:off x="4762697" y="2793356"/>
            <a:ext cx="21147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91" name="Google Shape;91;p16"/>
          <p:cNvSpPr txBox="1">
            <a:spLocks noGrp="1"/>
          </p:cNvSpPr>
          <p:nvPr>
            <p:ph type="ctrTitle" idx="8"/>
          </p:nvPr>
        </p:nvSpPr>
        <p:spPr>
          <a:xfrm flipH="1">
            <a:off x="5039747" y="3575283"/>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a:solidFill>
                  <a:schemeClr val="accent1"/>
                </a:solidFill>
              </a:defRPr>
            </a:lvl1pPr>
            <a:lvl2pPr lvl="1" algn="ctr" rtl="0">
              <a:spcBef>
                <a:spcPts val="0"/>
              </a:spcBef>
              <a:spcAft>
                <a:spcPts val="0"/>
              </a:spcAft>
              <a:buClr>
                <a:srgbClr val="434343"/>
              </a:buClr>
              <a:buSzPts val="1400"/>
              <a:buNone/>
              <a:defRPr sz="1400">
                <a:solidFill>
                  <a:srgbClr val="434343"/>
                </a:solidFill>
              </a:defRPr>
            </a:lvl2pPr>
            <a:lvl3pPr lvl="2" algn="ctr" rtl="0">
              <a:spcBef>
                <a:spcPts val="0"/>
              </a:spcBef>
              <a:spcAft>
                <a:spcPts val="0"/>
              </a:spcAft>
              <a:buClr>
                <a:srgbClr val="434343"/>
              </a:buClr>
              <a:buSzPts val="1400"/>
              <a:buNone/>
              <a:defRPr sz="1400">
                <a:solidFill>
                  <a:srgbClr val="434343"/>
                </a:solidFill>
              </a:defRPr>
            </a:lvl3pPr>
            <a:lvl4pPr lvl="3" algn="ctr" rtl="0">
              <a:spcBef>
                <a:spcPts val="0"/>
              </a:spcBef>
              <a:spcAft>
                <a:spcPts val="0"/>
              </a:spcAft>
              <a:buClr>
                <a:srgbClr val="434343"/>
              </a:buClr>
              <a:buSzPts val="1400"/>
              <a:buNone/>
              <a:defRPr sz="1400">
                <a:solidFill>
                  <a:srgbClr val="434343"/>
                </a:solidFill>
              </a:defRPr>
            </a:lvl4pPr>
            <a:lvl5pPr lvl="4" algn="ctr" rtl="0">
              <a:spcBef>
                <a:spcPts val="0"/>
              </a:spcBef>
              <a:spcAft>
                <a:spcPts val="0"/>
              </a:spcAft>
              <a:buClr>
                <a:srgbClr val="434343"/>
              </a:buClr>
              <a:buSzPts val="1400"/>
              <a:buNone/>
              <a:defRPr sz="1400">
                <a:solidFill>
                  <a:srgbClr val="434343"/>
                </a:solidFill>
              </a:defRPr>
            </a:lvl5pPr>
            <a:lvl6pPr lvl="5" algn="ctr" rtl="0">
              <a:spcBef>
                <a:spcPts val="0"/>
              </a:spcBef>
              <a:spcAft>
                <a:spcPts val="0"/>
              </a:spcAft>
              <a:buClr>
                <a:srgbClr val="434343"/>
              </a:buClr>
              <a:buSzPts val="1400"/>
              <a:buNone/>
              <a:defRPr sz="1400">
                <a:solidFill>
                  <a:srgbClr val="434343"/>
                </a:solidFill>
              </a:defRPr>
            </a:lvl6pPr>
            <a:lvl7pPr lvl="6" algn="ctr" rtl="0">
              <a:spcBef>
                <a:spcPts val="0"/>
              </a:spcBef>
              <a:spcAft>
                <a:spcPts val="0"/>
              </a:spcAft>
              <a:buClr>
                <a:srgbClr val="434343"/>
              </a:buClr>
              <a:buSzPts val="1400"/>
              <a:buNone/>
              <a:defRPr sz="1400">
                <a:solidFill>
                  <a:srgbClr val="434343"/>
                </a:solidFill>
              </a:defRPr>
            </a:lvl7pPr>
            <a:lvl8pPr lvl="7" algn="ctr" rtl="0">
              <a:spcBef>
                <a:spcPts val="0"/>
              </a:spcBef>
              <a:spcAft>
                <a:spcPts val="0"/>
              </a:spcAft>
              <a:buClr>
                <a:srgbClr val="434343"/>
              </a:buClr>
              <a:buSzPts val="1400"/>
              <a:buNone/>
              <a:defRPr sz="1400">
                <a:solidFill>
                  <a:srgbClr val="434343"/>
                </a:solidFill>
              </a:defRPr>
            </a:lvl8pPr>
            <a:lvl9pPr lvl="8" algn="ctr" rtl="0">
              <a:spcBef>
                <a:spcPts val="0"/>
              </a:spcBef>
              <a:spcAft>
                <a:spcPts val="0"/>
              </a:spcAft>
              <a:buClr>
                <a:srgbClr val="434343"/>
              </a:buClr>
              <a:buSzPts val="1400"/>
              <a:buNone/>
              <a:defRPr sz="1400">
                <a:solidFill>
                  <a:srgbClr val="434343"/>
                </a:solidFill>
              </a:defRPr>
            </a:lvl9pPr>
          </a:lstStyle>
          <a:p>
            <a:endParaRPr/>
          </a:p>
        </p:txBody>
      </p:sp>
      <p:sp>
        <p:nvSpPr>
          <p:cNvPr id="92" name="Google Shape;92;p16"/>
          <p:cNvSpPr txBox="1">
            <a:spLocks noGrp="1"/>
          </p:cNvSpPr>
          <p:nvPr>
            <p:ph type="subTitle" idx="9"/>
          </p:nvPr>
        </p:nvSpPr>
        <p:spPr>
          <a:xfrm flipH="1">
            <a:off x="4762697" y="3958293"/>
            <a:ext cx="21147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93" name="Google Shape;93;p16"/>
          <p:cNvSpPr txBox="1">
            <a:spLocks noGrp="1"/>
          </p:cNvSpPr>
          <p:nvPr>
            <p:ph type="ctrTitle" idx="13"/>
          </p:nvPr>
        </p:nvSpPr>
        <p:spPr>
          <a:xfrm flipH="1">
            <a:off x="5039747" y="1245955"/>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a:solidFill>
                  <a:schemeClr val="accent1"/>
                </a:solidFill>
              </a:defRPr>
            </a:lvl1pPr>
            <a:lvl2pPr lvl="1" algn="ctr" rtl="0">
              <a:spcBef>
                <a:spcPts val="0"/>
              </a:spcBef>
              <a:spcAft>
                <a:spcPts val="0"/>
              </a:spcAft>
              <a:buClr>
                <a:srgbClr val="434343"/>
              </a:buClr>
              <a:buSzPts val="1400"/>
              <a:buNone/>
              <a:defRPr sz="1400">
                <a:solidFill>
                  <a:srgbClr val="434343"/>
                </a:solidFill>
              </a:defRPr>
            </a:lvl2pPr>
            <a:lvl3pPr lvl="2" algn="ctr" rtl="0">
              <a:spcBef>
                <a:spcPts val="0"/>
              </a:spcBef>
              <a:spcAft>
                <a:spcPts val="0"/>
              </a:spcAft>
              <a:buClr>
                <a:srgbClr val="434343"/>
              </a:buClr>
              <a:buSzPts val="1400"/>
              <a:buNone/>
              <a:defRPr sz="1400">
                <a:solidFill>
                  <a:srgbClr val="434343"/>
                </a:solidFill>
              </a:defRPr>
            </a:lvl3pPr>
            <a:lvl4pPr lvl="3" algn="ctr" rtl="0">
              <a:spcBef>
                <a:spcPts val="0"/>
              </a:spcBef>
              <a:spcAft>
                <a:spcPts val="0"/>
              </a:spcAft>
              <a:buClr>
                <a:srgbClr val="434343"/>
              </a:buClr>
              <a:buSzPts val="1400"/>
              <a:buNone/>
              <a:defRPr sz="1400">
                <a:solidFill>
                  <a:srgbClr val="434343"/>
                </a:solidFill>
              </a:defRPr>
            </a:lvl4pPr>
            <a:lvl5pPr lvl="4" algn="ctr" rtl="0">
              <a:spcBef>
                <a:spcPts val="0"/>
              </a:spcBef>
              <a:spcAft>
                <a:spcPts val="0"/>
              </a:spcAft>
              <a:buClr>
                <a:srgbClr val="434343"/>
              </a:buClr>
              <a:buSzPts val="1400"/>
              <a:buNone/>
              <a:defRPr sz="1400">
                <a:solidFill>
                  <a:srgbClr val="434343"/>
                </a:solidFill>
              </a:defRPr>
            </a:lvl5pPr>
            <a:lvl6pPr lvl="5" algn="ctr" rtl="0">
              <a:spcBef>
                <a:spcPts val="0"/>
              </a:spcBef>
              <a:spcAft>
                <a:spcPts val="0"/>
              </a:spcAft>
              <a:buClr>
                <a:srgbClr val="434343"/>
              </a:buClr>
              <a:buSzPts val="1400"/>
              <a:buNone/>
              <a:defRPr sz="1400">
                <a:solidFill>
                  <a:srgbClr val="434343"/>
                </a:solidFill>
              </a:defRPr>
            </a:lvl6pPr>
            <a:lvl7pPr lvl="6" algn="ctr" rtl="0">
              <a:spcBef>
                <a:spcPts val="0"/>
              </a:spcBef>
              <a:spcAft>
                <a:spcPts val="0"/>
              </a:spcAft>
              <a:buClr>
                <a:srgbClr val="434343"/>
              </a:buClr>
              <a:buSzPts val="1400"/>
              <a:buNone/>
              <a:defRPr sz="1400">
                <a:solidFill>
                  <a:srgbClr val="434343"/>
                </a:solidFill>
              </a:defRPr>
            </a:lvl7pPr>
            <a:lvl8pPr lvl="7" algn="ctr" rtl="0">
              <a:spcBef>
                <a:spcPts val="0"/>
              </a:spcBef>
              <a:spcAft>
                <a:spcPts val="0"/>
              </a:spcAft>
              <a:buClr>
                <a:srgbClr val="434343"/>
              </a:buClr>
              <a:buSzPts val="1400"/>
              <a:buNone/>
              <a:defRPr sz="1400">
                <a:solidFill>
                  <a:srgbClr val="434343"/>
                </a:solidFill>
              </a:defRPr>
            </a:lvl8pPr>
            <a:lvl9pPr lvl="8" algn="ctr" rtl="0">
              <a:spcBef>
                <a:spcPts val="0"/>
              </a:spcBef>
              <a:spcAft>
                <a:spcPts val="0"/>
              </a:spcAft>
              <a:buClr>
                <a:srgbClr val="434343"/>
              </a:buClr>
              <a:buSzPts val="1400"/>
              <a:buNone/>
              <a:defRPr sz="1400">
                <a:solidFill>
                  <a:srgbClr val="434343"/>
                </a:solidFill>
              </a:defRPr>
            </a:lvl9pPr>
          </a:lstStyle>
          <a:p>
            <a:endParaRPr/>
          </a:p>
        </p:txBody>
      </p:sp>
      <p:sp>
        <p:nvSpPr>
          <p:cNvPr id="94" name="Google Shape;94;p16"/>
          <p:cNvSpPr txBox="1">
            <a:spLocks noGrp="1"/>
          </p:cNvSpPr>
          <p:nvPr>
            <p:ph type="subTitle" idx="14"/>
          </p:nvPr>
        </p:nvSpPr>
        <p:spPr>
          <a:xfrm flipH="1">
            <a:off x="4762697" y="1627785"/>
            <a:ext cx="21147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95" name="Google Shape;95;p16"/>
          <p:cNvSpPr txBox="1">
            <a:spLocks noGrp="1"/>
          </p:cNvSpPr>
          <p:nvPr>
            <p:ph type="title" idx="15"/>
          </p:nvPr>
        </p:nvSpPr>
        <p:spPr>
          <a:xfrm>
            <a:off x="2421000" y="283608"/>
            <a:ext cx="4302000" cy="630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solidFill>
                  <a:schemeClr val="accent2"/>
                </a:solidFill>
              </a:defRPr>
            </a:lvl2pPr>
            <a:lvl3pPr lvl="2" algn="ctr" rtl="0">
              <a:spcBef>
                <a:spcPts val="0"/>
              </a:spcBef>
              <a:spcAft>
                <a:spcPts val="0"/>
              </a:spcAft>
              <a:buNone/>
              <a:defRPr sz="3600">
                <a:solidFill>
                  <a:schemeClr val="accent2"/>
                </a:solidFill>
              </a:defRPr>
            </a:lvl3pPr>
            <a:lvl4pPr lvl="3" algn="ctr" rtl="0">
              <a:spcBef>
                <a:spcPts val="0"/>
              </a:spcBef>
              <a:spcAft>
                <a:spcPts val="0"/>
              </a:spcAft>
              <a:buNone/>
              <a:defRPr sz="3600">
                <a:solidFill>
                  <a:schemeClr val="accent2"/>
                </a:solidFill>
              </a:defRPr>
            </a:lvl4pPr>
            <a:lvl5pPr lvl="4" algn="ctr" rtl="0">
              <a:spcBef>
                <a:spcPts val="0"/>
              </a:spcBef>
              <a:spcAft>
                <a:spcPts val="0"/>
              </a:spcAft>
              <a:buNone/>
              <a:defRPr sz="3600">
                <a:solidFill>
                  <a:schemeClr val="accent2"/>
                </a:solidFill>
              </a:defRPr>
            </a:lvl5pPr>
            <a:lvl6pPr lvl="5" algn="ctr" rtl="0">
              <a:spcBef>
                <a:spcPts val="0"/>
              </a:spcBef>
              <a:spcAft>
                <a:spcPts val="0"/>
              </a:spcAft>
              <a:buNone/>
              <a:defRPr sz="3600">
                <a:solidFill>
                  <a:schemeClr val="accent2"/>
                </a:solidFill>
              </a:defRPr>
            </a:lvl6pPr>
            <a:lvl7pPr lvl="6" algn="ctr" rtl="0">
              <a:spcBef>
                <a:spcPts val="0"/>
              </a:spcBef>
              <a:spcAft>
                <a:spcPts val="0"/>
              </a:spcAft>
              <a:buNone/>
              <a:defRPr sz="3600">
                <a:solidFill>
                  <a:schemeClr val="accent2"/>
                </a:solidFill>
              </a:defRPr>
            </a:lvl7pPr>
            <a:lvl8pPr lvl="7" algn="ctr" rtl="0">
              <a:spcBef>
                <a:spcPts val="0"/>
              </a:spcBef>
              <a:spcAft>
                <a:spcPts val="0"/>
              </a:spcAft>
              <a:buNone/>
              <a:defRPr sz="3600">
                <a:solidFill>
                  <a:schemeClr val="accent2"/>
                </a:solidFill>
              </a:defRPr>
            </a:lvl8pPr>
            <a:lvl9pPr lvl="8" algn="ctr" rtl="0">
              <a:spcBef>
                <a:spcPts val="0"/>
              </a:spcBef>
              <a:spcAft>
                <a:spcPts val="0"/>
              </a:spcAft>
              <a:buNone/>
              <a:defRPr sz="3600">
                <a:solidFill>
                  <a:schemeClr val="accent2"/>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Header 2">
  <p:cSld name="CUSTOM_6">
    <p:bg>
      <p:bgPr>
        <a:blipFill>
          <a:blip r:embed="rId2">
            <a:alphaModFix/>
          </a:blip>
          <a:stretch>
            <a:fillRect/>
          </a:stretch>
        </a:blipFill>
        <a:effectLst/>
      </p:bgPr>
    </p:bg>
    <p:spTree>
      <p:nvGrpSpPr>
        <p:cNvPr id="1" name="Shape 96"/>
        <p:cNvGrpSpPr/>
        <p:nvPr/>
      </p:nvGrpSpPr>
      <p:grpSpPr>
        <a:xfrm>
          <a:off x="0" y="0"/>
          <a:ext cx="0" cy="0"/>
          <a:chOff x="0" y="0"/>
          <a:chExt cx="0" cy="0"/>
        </a:xfrm>
      </p:grpSpPr>
      <p:sp>
        <p:nvSpPr>
          <p:cNvPr id="97" name="Google Shape;97;p17"/>
          <p:cNvSpPr txBox="1">
            <a:spLocks noGrp="1"/>
          </p:cNvSpPr>
          <p:nvPr>
            <p:ph type="ctrTitle"/>
          </p:nvPr>
        </p:nvSpPr>
        <p:spPr>
          <a:xfrm flipH="1">
            <a:off x="612075" y="1881706"/>
            <a:ext cx="4182900" cy="1123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6000">
                <a:solidFill>
                  <a:schemeClr val="accent1"/>
                </a:solidFill>
              </a:defRPr>
            </a:lvl1pPr>
            <a:lvl2pPr lvl="1" rtl="0">
              <a:spcBef>
                <a:spcPts val="0"/>
              </a:spcBef>
              <a:spcAft>
                <a:spcPts val="0"/>
              </a:spcAft>
              <a:buClr>
                <a:srgbClr val="434343"/>
              </a:buClr>
              <a:buSzPts val="1800"/>
              <a:buNone/>
              <a:defRPr sz="1800">
                <a:solidFill>
                  <a:srgbClr val="434343"/>
                </a:solidFill>
              </a:defRPr>
            </a:lvl2pPr>
            <a:lvl3pPr lvl="2" rtl="0">
              <a:spcBef>
                <a:spcPts val="0"/>
              </a:spcBef>
              <a:spcAft>
                <a:spcPts val="0"/>
              </a:spcAft>
              <a:buClr>
                <a:srgbClr val="434343"/>
              </a:buClr>
              <a:buSzPts val="1800"/>
              <a:buNone/>
              <a:defRPr sz="1800">
                <a:solidFill>
                  <a:srgbClr val="434343"/>
                </a:solidFill>
              </a:defRPr>
            </a:lvl3pPr>
            <a:lvl4pPr lvl="3" rtl="0">
              <a:spcBef>
                <a:spcPts val="0"/>
              </a:spcBef>
              <a:spcAft>
                <a:spcPts val="0"/>
              </a:spcAft>
              <a:buClr>
                <a:srgbClr val="434343"/>
              </a:buClr>
              <a:buSzPts val="1800"/>
              <a:buNone/>
              <a:defRPr sz="1800">
                <a:solidFill>
                  <a:srgbClr val="434343"/>
                </a:solidFill>
              </a:defRPr>
            </a:lvl4pPr>
            <a:lvl5pPr lvl="4" rtl="0">
              <a:spcBef>
                <a:spcPts val="0"/>
              </a:spcBef>
              <a:spcAft>
                <a:spcPts val="0"/>
              </a:spcAft>
              <a:buClr>
                <a:srgbClr val="434343"/>
              </a:buClr>
              <a:buSzPts val="1800"/>
              <a:buNone/>
              <a:defRPr sz="1800">
                <a:solidFill>
                  <a:srgbClr val="434343"/>
                </a:solidFill>
              </a:defRPr>
            </a:lvl5pPr>
            <a:lvl6pPr lvl="5" rtl="0">
              <a:spcBef>
                <a:spcPts val="0"/>
              </a:spcBef>
              <a:spcAft>
                <a:spcPts val="0"/>
              </a:spcAft>
              <a:buClr>
                <a:srgbClr val="434343"/>
              </a:buClr>
              <a:buSzPts val="1800"/>
              <a:buNone/>
              <a:defRPr sz="1800">
                <a:solidFill>
                  <a:srgbClr val="434343"/>
                </a:solidFill>
              </a:defRPr>
            </a:lvl6pPr>
            <a:lvl7pPr lvl="6" rtl="0">
              <a:spcBef>
                <a:spcPts val="0"/>
              </a:spcBef>
              <a:spcAft>
                <a:spcPts val="0"/>
              </a:spcAft>
              <a:buClr>
                <a:srgbClr val="434343"/>
              </a:buClr>
              <a:buSzPts val="1800"/>
              <a:buNone/>
              <a:defRPr sz="1800">
                <a:solidFill>
                  <a:srgbClr val="434343"/>
                </a:solidFill>
              </a:defRPr>
            </a:lvl7pPr>
            <a:lvl8pPr lvl="7" rtl="0">
              <a:spcBef>
                <a:spcPts val="0"/>
              </a:spcBef>
              <a:spcAft>
                <a:spcPts val="0"/>
              </a:spcAft>
              <a:buClr>
                <a:srgbClr val="434343"/>
              </a:buClr>
              <a:buSzPts val="1800"/>
              <a:buNone/>
              <a:defRPr sz="1800">
                <a:solidFill>
                  <a:srgbClr val="434343"/>
                </a:solidFill>
              </a:defRPr>
            </a:lvl8pPr>
            <a:lvl9pPr lvl="8" rtl="0">
              <a:spcBef>
                <a:spcPts val="0"/>
              </a:spcBef>
              <a:spcAft>
                <a:spcPts val="0"/>
              </a:spcAft>
              <a:buClr>
                <a:srgbClr val="434343"/>
              </a:buClr>
              <a:buSzPts val="1800"/>
              <a:buNone/>
              <a:defRPr sz="1800">
                <a:solidFill>
                  <a:srgbClr val="434343"/>
                </a:solidFill>
              </a:defRPr>
            </a:lvl9pPr>
          </a:lstStyle>
          <a:p>
            <a:endParaRPr/>
          </a:p>
        </p:txBody>
      </p:sp>
      <p:sp>
        <p:nvSpPr>
          <p:cNvPr id="98" name="Google Shape;98;p17"/>
          <p:cNvSpPr txBox="1">
            <a:spLocks noGrp="1"/>
          </p:cNvSpPr>
          <p:nvPr>
            <p:ph type="subTitle" idx="1"/>
          </p:nvPr>
        </p:nvSpPr>
        <p:spPr>
          <a:xfrm flipH="1">
            <a:off x="612075" y="2837144"/>
            <a:ext cx="2559900" cy="57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99" name="Google Shape;99;p17"/>
          <p:cNvSpPr txBox="1">
            <a:spLocks noGrp="1"/>
          </p:cNvSpPr>
          <p:nvPr>
            <p:ph type="title" idx="2" hasCustomPrompt="1"/>
          </p:nvPr>
        </p:nvSpPr>
        <p:spPr>
          <a:xfrm flipH="1">
            <a:off x="4880701" y="2478400"/>
            <a:ext cx="13119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7200">
                <a:solidFill>
                  <a:schemeClr val="lt1"/>
                </a:solidFill>
              </a:defRPr>
            </a:lvl1pPr>
            <a:lvl2pPr lvl="1"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Header 3">
  <p:cSld name="CUSTOM_6_1">
    <p:bg>
      <p:bgPr>
        <a:blipFill>
          <a:blip r:embed="rId2">
            <a:alphaModFix/>
          </a:blip>
          <a:stretch>
            <a:fillRect/>
          </a:stretch>
        </a:blipFill>
        <a:effectLst/>
      </p:bgPr>
    </p:bg>
    <p:spTree>
      <p:nvGrpSpPr>
        <p:cNvPr id="1" name="Shape 100"/>
        <p:cNvGrpSpPr/>
        <p:nvPr/>
      </p:nvGrpSpPr>
      <p:grpSpPr>
        <a:xfrm>
          <a:off x="0" y="0"/>
          <a:ext cx="0" cy="0"/>
          <a:chOff x="0" y="0"/>
          <a:chExt cx="0" cy="0"/>
        </a:xfrm>
      </p:grpSpPr>
      <p:sp>
        <p:nvSpPr>
          <p:cNvPr id="101" name="Google Shape;101;p18"/>
          <p:cNvSpPr txBox="1">
            <a:spLocks noGrp="1"/>
          </p:cNvSpPr>
          <p:nvPr>
            <p:ph type="ctrTitle"/>
          </p:nvPr>
        </p:nvSpPr>
        <p:spPr>
          <a:xfrm>
            <a:off x="619650" y="2247705"/>
            <a:ext cx="2559900" cy="757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6000">
                <a:solidFill>
                  <a:schemeClr val="accent1"/>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02" name="Google Shape;102;p18"/>
          <p:cNvSpPr txBox="1">
            <a:spLocks noGrp="1"/>
          </p:cNvSpPr>
          <p:nvPr>
            <p:ph type="subTitle" idx="1"/>
          </p:nvPr>
        </p:nvSpPr>
        <p:spPr>
          <a:xfrm>
            <a:off x="619650" y="2837337"/>
            <a:ext cx="2559900" cy="57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03" name="Google Shape;103;p18"/>
          <p:cNvSpPr txBox="1">
            <a:spLocks noGrp="1"/>
          </p:cNvSpPr>
          <p:nvPr>
            <p:ph type="title" idx="2" hasCustomPrompt="1"/>
          </p:nvPr>
        </p:nvSpPr>
        <p:spPr>
          <a:xfrm>
            <a:off x="4145650" y="2884438"/>
            <a:ext cx="22407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7200">
                <a:solidFill>
                  <a:schemeClr val="lt1"/>
                </a:solidFill>
              </a:defRPr>
            </a:lvl1pPr>
            <a:lvl2pPr lvl="1" algn="ctr" rtl="0">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Header 5">
  <p:cSld name="CUSTOM_6_1_1">
    <p:bg>
      <p:bgPr>
        <a:blipFill>
          <a:blip r:embed="rId2">
            <a:alphaModFix/>
          </a:blip>
          <a:stretch>
            <a:fillRect/>
          </a:stretch>
        </a:blipFill>
        <a:effectLst/>
      </p:bgPr>
    </p:bg>
    <p:spTree>
      <p:nvGrpSpPr>
        <p:cNvPr id="1" name="Shape 104"/>
        <p:cNvGrpSpPr/>
        <p:nvPr/>
      </p:nvGrpSpPr>
      <p:grpSpPr>
        <a:xfrm>
          <a:off x="0" y="0"/>
          <a:ext cx="0" cy="0"/>
          <a:chOff x="0" y="0"/>
          <a:chExt cx="0" cy="0"/>
        </a:xfrm>
      </p:grpSpPr>
      <p:sp>
        <p:nvSpPr>
          <p:cNvPr id="105" name="Google Shape;105;p19"/>
          <p:cNvSpPr txBox="1">
            <a:spLocks noGrp="1"/>
          </p:cNvSpPr>
          <p:nvPr>
            <p:ph type="ctrTitle"/>
          </p:nvPr>
        </p:nvSpPr>
        <p:spPr>
          <a:xfrm flipH="1">
            <a:off x="2726850" y="2897239"/>
            <a:ext cx="3690300" cy="453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6000">
                <a:solidFill>
                  <a:schemeClr val="accent1"/>
                </a:solidFill>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06" name="Google Shape;106;p19"/>
          <p:cNvSpPr txBox="1">
            <a:spLocks noGrp="1"/>
          </p:cNvSpPr>
          <p:nvPr>
            <p:ph type="subTitle" idx="1"/>
          </p:nvPr>
        </p:nvSpPr>
        <p:spPr>
          <a:xfrm flipH="1">
            <a:off x="3292050" y="3488360"/>
            <a:ext cx="25599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07" name="Google Shape;107;p19"/>
          <p:cNvSpPr txBox="1">
            <a:spLocks noGrp="1"/>
          </p:cNvSpPr>
          <p:nvPr>
            <p:ph type="title" idx="2" hasCustomPrompt="1"/>
          </p:nvPr>
        </p:nvSpPr>
        <p:spPr>
          <a:xfrm flipH="1">
            <a:off x="3451650" y="1351346"/>
            <a:ext cx="22407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7200">
                <a:solidFill>
                  <a:schemeClr val="lt1"/>
                </a:solidFill>
              </a:defRPr>
            </a:lvl1pPr>
            <a:lvl2pPr lvl="1"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Header 4">
  <p:cSld name="CUSTOM_6_1_1_1">
    <p:bg>
      <p:bgPr>
        <a:blipFill>
          <a:blip r:embed="rId2">
            <a:alphaModFix/>
          </a:blip>
          <a:stretch>
            <a:fillRect/>
          </a:stretch>
        </a:blipFill>
        <a:effectLst/>
      </p:bgPr>
    </p:bg>
    <p:spTree>
      <p:nvGrpSpPr>
        <p:cNvPr id="1" name="Shape 108"/>
        <p:cNvGrpSpPr/>
        <p:nvPr/>
      </p:nvGrpSpPr>
      <p:grpSpPr>
        <a:xfrm>
          <a:off x="0" y="0"/>
          <a:ext cx="0" cy="0"/>
          <a:chOff x="0" y="0"/>
          <a:chExt cx="0" cy="0"/>
        </a:xfrm>
      </p:grpSpPr>
      <p:sp>
        <p:nvSpPr>
          <p:cNvPr id="109" name="Google Shape;109;p20"/>
          <p:cNvSpPr txBox="1">
            <a:spLocks noGrp="1"/>
          </p:cNvSpPr>
          <p:nvPr>
            <p:ph type="ctrTitle"/>
          </p:nvPr>
        </p:nvSpPr>
        <p:spPr>
          <a:xfrm flipH="1">
            <a:off x="4847211" y="2553180"/>
            <a:ext cx="3690300" cy="4533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6000">
                <a:solidFill>
                  <a:schemeClr val="accent1"/>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10" name="Google Shape;110;p20"/>
          <p:cNvSpPr txBox="1">
            <a:spLocks noGrp="1"/>
          </p:cNvSpPr>
          <p:nvPr>
            <p:ph type="subTitle" idx="1"/>
          </p:nvPr>
        </p:nvSpPr>
        <p:spPr>
          <a:xfrm flipH="1">
            <a:off x="5977611" y="2837721"/>
            <a:ext cx="2559900" cy="577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11" name="Google Shape;111;p20"/>
          <p:cNvSpPr txBox="1">
            <a:spLocks noGrp="1"/>
          </p:cNvSpPr>
          <p:nvPr>
            <p:ph type="title" idx="2" hasCustomPrompt="1"/>
          </p:nvPr>
        </p:nvSpPr>
        <p:spPr>
          <a:xfrm flipH="1">
            <a:off x="2133750" y="2079350"/>
            <a:ext cx="20001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7200">
                <a:solidFill>
                  <a:schemeClr val="lt1"/>
                </a:solidFill>
              </a:defRPr>
            </a:lvl1pPr>
            <a:lvl2pPr lvl="1"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4007825" y="1945343"/>
            <a:ext cx="4535700" cy="822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6000">
                <a:solidFill>
                  <a:schemeClr val="accent1"/>
                </a:solidFill>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3" name="Google Shape;13;p3"/>
          <p:cNvSpPr txBox="1">
            <a:spLocks noGrp="1"/>
          </p:cNvSpPr>
          <p:nvPr>
            <p:ph type="subTitle" idx="1"/>
          </p:nvPr>
        </p:nvSpPr>
        <p:spPr>
          <a:xfrm>
            <a:off x="5621050" y="2620363"/>
            <a:ext cx="2922300" cy="577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4" name="Google Shape;14;p3"/>
          <p:cNvSpPr txBox="1">
            <a:spLocks noGrp="1"/>
          </p:cNvSpPr>
          <p:nvPr>
            <p:ph type="title" idx="2" hasCustomPrompt="1"/>
          </p:nvPr>
        </p:nvSpPr>
        <p:spPr>
          <a:xfrm>
            <a:off x="2595072" y="2093275"/>
            <a:ext cx="10530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2"/>
              </a:buClr>
              <a:buSzPts val="5500"/>
              <a:buNone/>
              <a:defRPr sz="7200">
                <a:solidFill>
                  <a:schemeClr val="lt1"/>
                </a:solidFill>
              </a:defRPr>
            </a:lvl1pPr>
            <a:lvl2pPr lvl="1" algn="ctr" rtl="0">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Resources">
  <p:cSld name="CUSTOM_13">
    <p:bg>
      <p:bgPr>
        <a:blipFill>
          <a:blip r:embed="rId2">
            <a:alphaModFix/>
          </a:blip>
          <a:stretch>
            <a:fillRect/>
          </a:stretch>
        </a:blipFill>
        <a:effectLst/>
      </p:bgPr>
    </p:bg>
    <p:spTree>
      <p:nvGrpSpPr>
        <p:cNvPr id="1" name="Shape 112"/>
        <p:cNvGrpSpPr/>
        <p:nvPr/>
      </p:nvGrpSpPr>
      <p:grpSpPr>
        <a:xfrm>
          <a:off x="0" y="0"/>
          <a:ext cx="0" cy="0"/>
          <a:chOff x="0" y="0"/>
          <a:chExt cx="0" cy="0"/>
        </a:xfrm>
      </p:grpSpPr>
      <p:sp>
        <p:nvSpPr>
          <p:cNvPr id="113" name="Google Shape;113;p21"/>
          <p:cNvSpPr txBox="1">
            <a:spLocks noGrp="1"/>
          </p:cNvSpPr>
          <p:nvPr>
            <p:ph type="body" idx="1"/>
          </p:nvPr>
        </p:nvSpPr>
        <p:spPr>
          <a:xfrm>
            <a:off x="2069575" y="1357150"/>
            <a:ext cx="5140200" cy="3416400"/>
          </a:xfrm>
          <a:prstGeom prst="rect">
            <a:avLst/>
          </a:prstGeom>
        </p:spPr>
        <p:txBody>
          <a:bodyPr spcFirstLastPara="1" wrap="square" lIns="91425" tIns="91425" rIns="91425" bIns="91425" anchor="t" anchorCtr="0">
            <a:noAutofit/>
          </a:bodyPr>
          <a:lstStyle>
            <a:lvl1pPr marL="457200" lvl="0" indent="-330200" rtl="0">
              <a:spcBef>
                <a:spcPts val="0"/>
              </a:spcBef>
              <a:spcAft>
                <a:spcPts val="0"/>
              </a:spcAft>
              <a:buClr>
                <a:schemeClr val="accent2"/>
              </a:buClr>
              <a:buSzPts val="1600"/>
              <a:buFont typeface="Nunito Light"/>
              <a:buChar char="●"/>
              <a:defRPr sz="1400"/>
            </a:lvl1pPr>
            <a:lvl2pPr marL="914400" lvl="1" indent="-330200" rtl="0">
              <a:spcBef>
                <a:spcPts val="1600"/>
              </a:spcBef>
              <a:spcAft>
                <a:spcPts val="0"/>
              </a:spcAft>
              <a:buSzPts val="1600"/>
              <a:buFont typeface="Nunito Light"/>
              <a:buChar char="○"/>
              <a:defRPr/>
            </a:lvl2pPr>
            <a:lvl3pPr marL="1371600" lvl="2" indent="-323850" rtl="0">
              <a:spcBef>
                <a:spcPts val="1600"/>
              </a:spcBef>
              <a:spcAft>
                <a:spcPts val="0"/>
              </a:spcAft>
              <a:buSzPts val="1500"/>
              <a:buFont typeface="Nunito Light"/>
              <a:buChar char="■"/>
              <a:defRPr/>
            </a:lvl3pPr>
            <a:lvl4pPr marL="1828800" lvl="3" indent="-323850" rtl="0">
              <a:spcBef>
                <a:spcPts val="1600"/>
              </a:spcBef>
              <a:spcAft>
                <a:spcPts val="0"/>
              </a:spcAft>
              <a:buSzPts val="1500"/>
              <a:buFont typeface="Nunito Light"/>
              <a:buChar char="●"/>
              <a:defRPr/>
            </a:lvl4pPr>
            <a:lvl5pPr marL="2286000" lvl="4" indent="-304800" rtl="0">
              <a:spcBef>
                <a:spcPts val="1600"/>
              </a:spcBef>
              <a:spcAft>
                <a:spcPts val="0"/>
              </a:spcAft>
              <a:buSzPts val="1200"/>
              <a:buFont typeface="Nunito Light"/>
              <a:buChar char="○"/>
              <a:defRPr/>
            </a:lvl5pPr>
            <a:lvl6pPr marL="2743200" lvl="5" indent="-304800" rtl="0">
              <a:spcBef>
                <a:spcPts val="1600"/>
              </a:spcBef>
              <a:spcAft>
                <a:spcPts val="0"/>
              </a:spcAft>
              <a:buSzPts val="1200"/>
              <a:buFont typeface="Nunito Light"/>
              <a:buChar char="■"/>
              <a:defRPr/>
            </a:lvl6pPr>
            <a:lvl7pPr marL="3200400" lvl="6" indent="-311150" rtl="0">
              <a:spcBef>
                <a:spcPts val="1600"/>
              </a:spcBef>
              <a:spcAft>
                <a:spcPts val="0"/>
              </a:spcAft>
              <a:buSzPts val="1300"/>
              <a:buFont typeface="Nunito Light"/>
              <a:buChar char="●"/>
              <a:defRPr/>
            </a:lvl7pPr>
            <a:lvl8pPr marL="3657600" lvl="7" indent="-311150" rtl="0">
              <a:spcBef>
                <a:spcPts val="1600"/>
              </a:spcBef>
              <a:spcAft>
                <a:spcPts val="0"/>
              </a:spcAft>
              <a:buSzPts val="1300"/>
              <a:buFont typeface="Nunito Light"/>
              <a:buChar char="○"/>
              <a:defRPr/>
            </a:lvl8pPr>
            <a:lvl9pPr marL="4114800" lvl="8" indent="-304800" rtl="0">
              <a:spcBef>
                <a:spcPts val="1600"/>
              </a:spcBef>
              <a:spcAft>
                <a:spcPts val="1600"/>
              </a:spcAft>
              <a:buSzPts val="1200"/>
              <a:buFont typeface="Nunito Light"/>
              <a:buChar char="■"/>
              <a:defRPr/>
            </a:lvl9pPr>
          </a:lstStyle>
          <a:p>
            <a:endParaRPr/>
          </a:p>
        </p:txBody>
      </p:sp>
      <p:sp>
        <p:nvSpPr>
          <p:cNvPr id="114" name="Google Shape;114;p21"/>
          <p:cNvSpPr txBox="1">
            <a:spLocks noGrp="1"/>
          </p:cNvSpPr>
          <p:nvPr>
            <p:ph type="title"/>
          </p:nvPr>
        </p:nvSpPr>
        <p:spPr>
          <a:xfrm>
            <a:off x="2421000" y="283608"/>
            <a:ext cx="4302000" cy="630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solidFill>
                  <a:schemeClr val="accent2"/>
                </a:solidFill>
              </a:defRPr>
            </a:lvl2pPr>
            <a:lvl3pPr lvl="2" algn="ctr" rtl="0">
              <a:spcBef>
                <a:spcPts val="0"/>
              </a:spcBef>
              <a:spcAft>
                <a:spcPts val="0"/>
              </a:spcAft>
              <a:buNone/>
              <a:defRPr sz="3600">
                <a:solidFill>
                  <a:schemeClr val="accent2"/>
                </a:solidFill>
              </a:defRPr>
            </a:lvl3pPr>
            <a:lvl4pPr lvl="3" algn="ctr" rtl="0">
              <a:spcBef>
                <a:spcPts val="0"/>
              </a:spcBef>
              <a:spcAft>
                <a:spcPts val="0"/>
              </a:spcAft>
              <a:buNone/>
              <a:defRPr sz="3600">
                <a:solidFill>
                  <a:schemeClr val="accent2"/>
                </a:solidFill>
              </a:defRPr>
            </a:lvl4pPr>
            <a:lvl5pPr lvl="4" algn="ctr" rtl="0">
              <a:spcBef>
                <a:spcPts val="0"/>
              </a:spcBef>
              <a:spcAft>
                <a:spcPts val="0"/>
              </a:spcAft>
              <a:buNone/>
              <a:defRPr sz="3600">
                <a:solidFill>
                  <a:schemeClr val="accent2"/>
                </a:solidFill>
              </a:defRPr>
            </a:lvl5pPr>
            <a:lvl6pPr lvl="5" algn="ctr" rtl="0">
              <a:spcBef>
                <a:spcPts val="0"/>
              </a:spcBef>
              <a:spcAft>
                <a:spcPts val="0"/>
              </a:spcAft>
              <a:buNone/>
              <a:defRPr sz="3600">
                <a:solidFill>
                  <a:schemeClr val="accent2"/>
                </a:solidFill>
              </a:defRPr>
            </a:lvl6pPr>
            <a:lvl7pPr lvl="6" algn="ctr" rtl="0">
              <a:spcBef>
                <a:spcPts val="0"/>
              </a:spcBef>
              <a:spcAft>
                <a:spcPts val="0"/>
              </a:spcAft>
              <a:buNone/>
              <a:defRPr sz="3600">
                <a:solidFill>
                  <a:schemeClr val="accent2"/>
                </a:solidFill>
              </a:defRPr>
            </a:lvl7pPr>
            <a:lvl8pPr lvl="7" algn="ctr" rtl="0">
              <a:spcBef>
                <a:spcPts val="0"/>
              </a:spcBef>
              <a:spcAft>
                <a:spcPts val="0"/>
              </a:spcAft>
              <a:buNone/>
              <a:defRPr sz="3600">
                <a:solidFill>
                  <a:schemeClr val="accent2"/>
                </a:solidFill>
              </a:defRPr>
            </a:lvl8pPr>
            <a:lvl9pPr lvl="8" algn="ctr" rtl="0">
              <a:spcBef>
                <a:spcPts val="0"/>
              </a:spcBef>
              <a:spcAft>
                <a:spcPts val="0"/>
              </a:spcAft>
              <a:buNone/>
              <a:defRPr sz="3600">
                <a:solidFill>
                  <a:schemeClr val="accent2"/>
                </a:solidFil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hanks">
  <p:cSld name="SECTION_TITLE_AND_DESCRIPTION_1">
    <p:bg>
      <p:bgPr>
        <a:blipFill>
          <a:blip r:embed="rId2">
            <a:alphaModFix/>
          </a:blip>
          <a:stretch>
            <a:fillRect/>
          </a:stretch>
        </a:blipFill>
        <a:effectLst/>
      </p:bgPr>
    </p:bg>
    <p:spTree>
      <p:nvGrpSpPr>
        <p:cNvPr id="1" name="Shape 115"/>
        <p:cNvGrpSpPr/>
        <p:nvPr/>
      </p:nvGrpSpPr>
      <p:grpSpPr>
        <a:xfrm>
          <a:off x="0" y="0"/>
          <a:ext cx="0" cy="0"/>
          <a:chOff x="0" y="0"/>
          <a:chExt cx="0" cy="0"/>
        </a:xfrm>
      </p:grpSpPr>
      <p:sp>
        <p:nvSpPr>
          <p:cNvPr id="116" name="Google Shape;116;p22"/>
          <p:cNvSpPr txBox="1">
            <a:spLocks noGrp="1"/>
          </p:cNvSpPr>
          <p:nvPr>
            <p:ph type="title"/>
          </p:nvPr>
        </p:nvSpPr>
        <p:spPr>
          <a:xfrm>
            <a:off x="625025" y="35533"/>
            <a:ext cx="4045200" cy="1482300"/>
          </a:xfrm>
          <a:prstGeom prst="rect">
            <a:avLst/>
          </a:prstGeom>
        </p:spPr>
        <p:txBody>
          <a:bodyPr spcFirstLastPara="1" wrap="square" lIns="91425" tIns="91425" rIns="91425" bIns="91425" anchor="ctr" anchorCtr="0">
            <a:noAutofit/>
          </a:bodyPr>
          <a:lstStyle>
            <a:lvl1pPr lvl="0" rtl="0">
              <a:spcBef>
                <a:spcPts val="0"/>
              </a:spcBef>
              <a:spcAft>
                <a:spcPts val="0"/>
              </a:spcAft>
              <a:buSzPts val="4200"/>
              <a:buNone/>
              <a:defRPr sz="7200">
                <a:solidFill>
                  <a:schemeClr val="accent1"/>
                </a:solidFill>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17" name="Google Shape;117;p22"/>
          <p:cNvSpPr txBox="1">
            <a:spLocks noGrp="1"/>
          </p:cNvSpPr>
          <p:nvPr>
            <p:ph type="subTitle" idx="1"/>
          </p:nvPr>
        </p:nvSpPr>
        <p:spPr>
          <a:xfrm>
            <a:off x="625025" y="1331190"/>
            <a:ext cx="3375300" cy="143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8" name="Google Shape;118;p22"/>
          <p:cNvSpPr txBox="1"/>
          <p:nvPr/>
        </p:nvSpPr>
        <p:spPr>
          <a:xfrm>
            <a:off x="621618" y="3589129"/>
            <a:ext cx="2418000" cy="931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300"/>
              </a:spcBef>
              <a:spcAft>
                <a:spcPts val="0"/>
              </a:spcAft>
              <a:buNone/>
            </a:pPr>
            <a:r>
              <a:rPr lang="en" sz="1000">
                <a:solidFill>
                  <a:schemeClr val="dk1"/>
                </a:solidFill>
                <a:latin typeface="Hind Vadodara Light"/>
                <a:ea typeface="Hind Vadodara Light"/>
                <a:cs typeface="Hind Vadodara Light"/>
                <a:sym typeface="Hind Vadodara Light"/>
              </a:rPr>
              <a:t>CREDITS: This presentation template was created by </a:t>
            </a:r>
            <a:r>
              <a:rPr lang="en" sz="1000">
                <a:solidFill>
                  <a:schemeClr val="dk1"/>
                </a:solidFill>
                <a:uFill>
                  <a:noFill/>
                </a:uFill>
                <a:latin typeface="Hind Vadodara Medium"/>
                <a:ea typeface="Hind Vadodara Medium"/>
                <a:cs typeface="Hind Vadodara Medium"/>
                <a:sym typeface="Hind Vadodara Medium"/>
                <a:hlinkClick r:id="rId3">
                  <a:extLst>
                    <a:ext uri="{A12FA001-AC4F-418D-AE19-62706E023703}">
                      <ahyp:hlinkClr xmlns:ahyp="http://schemas.microsoft.com/office/drawing/2018/hyperlinkcolor" val="tx"/>
                    </a:ext>
                  </a:extLst>
                </a:hlinkClick>
              </a:rPr>
              <a:t>Slidesgo</a:t>
            </a:r>
            <a:r>
              <a:rPr lang="en" sz="1000">
                <a:solidFill>
                  <a:schemeClr val="dk1"/>
                </a:solidFill>
                <a:latin typeface="Hind Vadodara Light"/>
                <a:ea typeface="Hind Vadodara Light"/>
                <a:cs typeface="Hind Vadodara Light"/>
                <a:sym typeface="Hind Vadodara Light"/>
              </a:rPr>
              <a:t>, including icons by </a:t>
            </a:r>
            <a:r>
              <a:rPr lang="en" sz="1000">
                <a:solidFill>
                  <a:schemeClr val="dk1"/>
                </a:solidFill>
                <a:uFill>
                  <a:noFill/>
                </a:uFill>
                <a:latin typeface="Hind Vadodara Medium"/>
                <a:ea typeface="Hind Vadodara Medium"/>
                <a:cs typeface="Hind Vadodara Medium"/>
                <a:sym typeface="Hind Vadodara Medium"/>
                <a:hlinkClick r:id="rId4">
                  <a:extLst>
                    <a:ext uri="{A12FA001-AC4F-418D-AE19-62706E023703}">
                      <ahyp:hlinkClr xmlns:ahyp="http://schemas.microsoft.com/office/drawing/2018/hyperlinkcolor" val="tx"/>
                    </a:ext>
                  </a:extLst>
                </a:hlinkClick>
              </a:rPr>
              <a:t>Flaticon</a:t>
            </a:r>
            <a:r>
              <a:rPr lang="en" sz="1000">
                <a:solidFill>
                  <a:schemeClr val="dk1"/>
                </a:solidFill>
                <a:latin typeface="Hind Vadodara Light"/>
                <a:ea typeface="Hind Vadodara Light"/>
                <a:cs typeface="Hind Vadodara Light"/>
                <a:sym typeface="Hind Vadodara Light"/>
              </a:rPr>
              <a:t>, and infographics &amp; images by </a:t>
            </a:r>
            <a:r>
              <a:rPr lang="en" sz="1000">
                <a:solidFill>
                  <a:schemeClr val="dk1"/>
                </a:solidFill>
                <a:uFill>
                  <a:noFill/>
                </a:uFill>
                <a:latin typeface="Hind Vadodara Medium"/>
                <a:ea typeface="Hind Vadodara Medium"/>
                <a:cs typeface="Hind Vadodara Medium"/>
                <a:sym typeface="Hind Vadodara Medium"/>
                <a:hlinkClick r:id="rId5">
                  <a:extLst>
                    <a:ext uri="{A12FA001-AC4F-418D-AE19-62706E023703}">
                      <ahyp:hlinkClr xmlns:ahyp="http://schemas.microsoft.com/office/drawing/2018/hyperlinkcolor" val="tx"/>
                    </a:ext>
                  </a:extLst>
                </a:hlinkClick>
              </a:rPr>
              <a:t>Freepik</a:t>
            </a:r>
            <a:endParaRPr>
              <a:solidFill>
                <a:schemeClr val="dk1"/>
              </a:solidFill>
              <a:latin typeface="Hind Vadodara Medium"/>
              <a:ea typeface="Hind Vadodara Medium"/>
              <a:cs typeface="Hind Vadodara Medium"/>
              <a:sym typeface="Hind Vadodara Medium"/>
            </a:endParaRPr>
          </a:p>
          <a:p>
            <a:pPr marL="0" lvl="0" indent="0" algn="l" rtl="0">
              <a:spcBef>
                <a:spcPts val="0"/>
              </a:spcBef>
              <a:spcAft>
                <a:spcPts val="0"/>
              </a:spcAft>
              <a:buNone/>
            </a:pPr>
            <a:endParaRPr>
              <a:solidFill>
                <a:schemeClr val="dk1"/>
              </a:solidFill>
              <a:latin typeface="Hind Vadodara Light"/>
              <a:ea typeface="Hind Vadodara Light"/>
              <a:cs typeface="Hind Vadodara Light"/>
              <a:sym typeface="Hind Vadodara Light"/>
            </a:endParaRPr>
          </a:p>
          <a:p>
            <a:pPr marL="0" lvl="0" indent="0" algn="l" rtl="0">
              <a:lnSpc>
                <a:spcPct val="115000"/>
              </a:lnSpc>
              <a:spcBef>
                <a:spcPts val="300"/>
              </a:spcBef>
              <a:spcAft>
                <a:spcPts val="0"/>
              </a:spcAft>
              <a:buNone/>
            </a:pPr>
            <a:endParaRPr sz="1000">
              <a:solidFill>
                <a:schemeClr val="dk1"/>
              </a:solidFill>
              <a:latin typeface="Hind Vadodara Light"/>
              <a:ea typeface="Hind Vadodara Light"/>
              <a:cs typeface="Hind Vadodara Light"/>
              <a:sym typeface="Hind Vadodara Light"/>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p:cSld name="CUSTOM_11">
    <p:bg>
      <p:bgPr>
        <a:blipFill>
          <a:blip r:embed="rId2">
            <a:alphaModFix/>
          </a:blip>
          <a:stretch>
            <a:fillRect/>
          </a:stretch>
        </a:blipFill>
        <a:effectLst/>
      </p:bgPr>
    </p:bg>
    <p:spTree>
      <p:nvGrpSpPr>
        <p:cNvPr id="1" name="Shape 119"/>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20"/>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4"/>
          <p:cNvSpPr txBox="1">
            <a:spLocks noGrp="1"/>
          </p:cNvSpPr>
          <p:nvPr>
            <p:ph type="body" idx="1"/>
          </p:nvPr>
        </p:nvSpPr>
        <p:spPr>
          <a:xfrm>
            <a:off x="712480" y="1297750"/>
            <a:ext cx="3128100" cy="2908800"/>
          </a:xfrm>
          <a:prstGeom prst="rect">
            <a:avLst/>
          </a:prstGeom>
        </p:spPr>
        <p:txBody>
          <a:bodyPr spcFirstLastPara="1" wrap="square" lIns="91425" tIns="91425" rIns="91425" bIns="91425" anchor="b" anchorCtr="0">
            <a:noAutofit/>
          </a:bodyPr>
          <a:lstStyle>
            <a:lvl1pPr marL="457200" lvl="0" indent="-330200">
              <a:lnSpc>
                <a:spcPct val="100000"/>
              </a:lnSpc>
              <a:spcBef>
                <a:spcPts val="0"/>
              </a:spcBef>
              <a:spcAft>
                <a:spcPts val="0"/>
              </a:spcAft>
              <a:buSzPts val="1600"/>
              <a:buFont typeface="Nunito Light"/>
              <a:buChar char="●"/>
              <a:defRPr/>
            </a:lvl1pPr>
            <a:lvl2pPr marL="914400" lvl="1" indent="-330200">
              <a:spcBef>
                <a:spcPts val="1600"/>
              </a:spcBef>
              <a:spcAft>
                <a:spcPts val="0"/>
              </a:spcAft>
              <a:buSzPts val="1600"/>
              <a:buFont typeface="Nunito Light"/>
              <a:buChar char="○"/>
              <a:defRPr/>
            </a:lvl2pPr>
            <a:lvl3pPr marL="1371600" lvl="2" indent="-323850">
              <a:spcBef>
                <a:spcPts val="1600"/>
              </a:spcBef>
              <a:spcAft>
                <a:spcPts val="0"/>
              </a:spcAft>
              <a:buSzPts val="1500"/>
              <a:buFont typeface="Nunito Light"/>
              <a:buChar char="■"/>
              <a:defRPr/>
            </a:lvl3pPr>
            <a:lvl4pPr marL="1828800" lvl="3" indent="-323850">
              <a:spcBef>
                <a:spcPts val="1600"/>
              </a:spcBef>
              <a:spcAft>
                <a:spcPts val="0"/>
              </a:spcAft>
              <a:buSzPts val="1500"/>
              <a:buFont typeface="Nunito Light"/>
              <a:buChar char="●"/>
              <a:defRPr/>
            </a:lvl4pPr>
            <a:lvl5pPr marL="2286000" lvl="4" indent="-304800">
              <a:spcBef>
                <a:spcPts val="1600"/>
              </a:spcBef>
              <a:spcAft>
                <a:spcPts val="0"/>
              </a:spcAft>
              <a:buSzPts val="1200"/>
              <a:buFont typeface="Nunito Light"/>
              <a:buChar char="○"/>
              <a:defRPr/>
            </a:lvl5pPr>
            <a:lvl6pPr marL="2743200" lvl="5" indent="-304800">
              <a:spcBef>
                <a:spcPts val="1600"/>
              </a:spcBef>
              <a:spcAft>
                <a:spcPts val="0"/>
              </a:spcAft>
              <a:buSzPts val="1200"/>
              <a:buFont typeface="Nunito Light"/>
              <a:buChar char="■"/>
              <a:defRPr/>
            </a:lvl6pPr>
            <a:lvl7pPr marL="3200400" lvl="6" indent="-311150">
              <a:spcBef>
                <a:spcPts val="1600"/>
              </a:spcBef>
              <a:spcAft>
                <a:spcPts val="0"/>
              </a:spcAft>
              <a:buSzPts val="1300"/>
              <a:buFont typeface="Nunito Light"/>
              <a:buChar char="●"/>
              <a:defRPr/>
            </a:lvl7pPr>
            <a:lvl8pPr marL="3657600" lvl="7" indent="-311150">
              <a:spcBef>
                <a:spcPts val="1600"/>
              </a:spcBef>
              <a:spcAft>
                <a:spcPts val="0"/>
              </a:spcAft>
              <a:buSzPts val="1300"/>
              <a:buFont typeface="Nunito Light"/>
              <a:buChar char="○"/>
              <a:defRPr/>
            </a:lvl8pPr>
            <a:lvl9pPr marL="4114800" lvl="8" indent="-304800">
              <a:spcBef>
                <a:spcPts val="1600"/>
              </a:spcBef>
              <a:spcAft>
                <a:spcPts val="1600"/>
              </a:spcAft>
              <a:buSzPts val="1200"/>
              <a:buFont typeface="Nunito Light"/>
              <a:buChar char="■"/>
              <a:defRPr/>
            </a:lvl9pPr>
          </a:lstStyle>
          <a:p>
            <a:endParaRPr/>
          </a:p>
        </p:txBody>
      </p:sp>
      <p:sp>
        <p:nvSpPr>
          <p:cNvPr id="17" name="Google Shape;17;p4"/>
          <p:cNvSpPr txBox="1">
            <a:spLocks noGrp="1"/>
          </p:cNvSpPr>
          <p:nvPr>
            <p:ph type="title"/>
          </p:nvPr>
        </p:nvSpPr>
        <p:spPr>
          <a:xfrm>
            <a:off x="2421000" y="283608"/>
            <a:ext cx="4302000" cy="630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solidFill>
                  <a:schemeClr val="accent2"/>
                </a:solidFill>
              </a:defRPr>
            </a:lvl2pPr>
            <a:lvl3pPr lvl="2" algn="ctr" rtl="0">
              <a:spcBef>
                <a:spcPts val="0"/>
              </a:spcBef>
              <a:spcAft>
                <a:spcPts val="0"/>
              </a:spcAft>
              <a:buNone/>
              <a:defRPr sz="3600">
                <a:solidFill>
                  <a:schemeClr val="accent2"/>
                </a:solidFill>
              </a:defRPr>
            </a:lvl3pPr>
            <a:lvl4pPr lvl="3" algn="ctr" rtl="0">
              <a:spcBef>
                <a:spcPts val="0"/>
              </a:spcBef>
              <a:spcAft>
                <a:spcPts val="0"/>
              </a:spcAft>
              <a:buNone/>
              <a:defRPr sz="3600">
                <a:solidFill>
                  <a:schemeClr val="accent2"/>
                </a:solidFill>
              </a:defRPr>
            </a:lvl4pPr>
            <a:lvl5pPr lvl="4" algn="ctr" rtl="0">
              <a:spcBef>
                <a:spcPts val="0"/>
              </a:spcBef>
              <a:spcAft>
                <a:spcPts val="0"/>
              </a:spcAft>
              <a:buNone/>
              <a:defRPr sz="3600">
                <a:solidFill>
                  <a:schemeClr val="accent2"/>
                </a:solidFill>
              </a:defRPr>
            </a:lvl5pPr>
            <a:lvl6pPr lvl="5" algn="ctr" rtl="0">
              <a:spcBef>
                <a:spcPts val="0"/>
              </a:spcBef>
              <a:spcAft>
                <a:spcPts val="0"/>
              </a:spcAft>
              <a:buNone/>
              <a:defRPr sz="3600">
                <a:solidFill>
                  <a:schemeClr val="accent2"/>
                </a:solidFill>
              </a:defRPr>
            </a:lvl6pPr>
            <a:lvl7pPr lvl="6" algn="ctr" rtl="0">
              <a:spcBef>
                <a:spcPts val="0"/>
              </a:spcBef>
              <a:spcAft>
                <a:spcPts val="0"/>
              </a:spcAft>
              <a:buNone/>
              <a:defRPr sz="3600">
                <a:solidFill>
                  <a:schemeClr val="accent2"/>
                </a:solidFill>
              </a:defRPr>
            </a:lvl7pPr>
            <a:lvl8pPr lvl="7" algn="ctr" rtl="0">
              <a:spcBef>
                <a:spcPts val="0"/>
              </a:spcBef>
              <a:spcAft>
                <a:spcPts val="0"/>
              </a:spcAft>
              <a:buNone/>
              <a:defRPr sz="3600">
                <a:solidFill>
                  <a:schemeClr val="accent2"/>
                </a:solidFill>
              </a:defRPr>
            </a:lvl8pPr>
            <a:lvl9pPr lvl="8" algn="ctr" rtl="0">
              <a:spcBef>
                <a:spcPts val="0"/>
              </a:spcBef>
              <a:spcAft>
                <a:spcPts val="0"/>
              </a:spcAft>
              <a:buNone/>
              <a:defRPr sz="3600">
                <a:solidFill>
                  <a:schemeClr val="accent2"/>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5"/>
          <p:cNvSpPr txBox="1">
            <a:spLocks noGrp="1"/>
          </p:cNvSpPr>
          <p:nvPr>
            <p:ph type="ctrTitle"/>
          </p:nvPr>
        </p:nvSpPr>
        <p:spPr>
          <a:xfrm flipH="1">
            <a:off x="5408076" y="1087185"/>
            <a:ext cx="22500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000">
                <a:solidFill>
                  <a:schemeClr val="accent1"/>
                </a:solidFill>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20" name="Google Shape;20;p5"/>
          <p:cNvSpPr txBox="1">
            <a:spLocks noGrp="1"/>
          </p:cNvSpPr>
          <p:nvPr>
            <p:ph type="subTitle" idx="1"/>
          </p:nvPr>
        </p:nvSpPr>
        <p:spPr>
          <a:xfrm flipH="1">
            <a:off x="1483662" y="4161895"/>
            <a:ext cx="2250000" cy="613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0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1" name="Google Shape;21;p5"/>
          <p:cNvSpPr txBox="1">
            <a:spLocks noGrp="1"/>
          </p:cNvSpPr>
          <p:nvPr>
            <p:ph type="ctrTitle" idx="2"/>
          </p:nvPr>
        </p:nvSpPr>
        <p:spPr>
          <a:xfrm flipH="1">
            <a:off x="1505901" y="3702014"/>
            <a:ext cx="2205600" cy="629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000">
                <a:solidFill>
                  <a:schemeClr val="accent1"/>
                </a:solidFill>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22" name="Google Shape;22;p5"/>
          <p:cNvSpPr txBox="1">
            <a:spLocks noGrp="1"/>
          </p:cNvSpPr>
          <p:nvPr>
            <p:ph type="subTitle" idx="3"/>
          </p:nvPr>
        </p:nvSpPr>
        <p:spPr>
          <a:xfrm flipH="1">
            <a:off x="5408076" y="1497548"/>
            <a:ext cx="2250000" cy="613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0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3" name="Google Shape;23;p5"/>
          <p:cNvSpPr txBox="1">
            <a:spLocks noGrp="1"/>
          </p:cNvSpPr>
          <p:nvPr>
            <p:ph type="title" idx="4"/>
          </p:nvPr>
        </p:nvSpPr>
        <p:spPr>
          <a:xfrm>
            <a:off x="2421000" y="283608"/>
            <a:ext cx="4302000" cy="630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solidFill>
                  <a:schemeClr val="accent2"/>
                </a:solidFill>
              </a:defRPr>
            </a:lvl2pPr>
            <a:lvl3pPr lvl="2" algn="ctr" rtl="0">
              <a:spcBef>
                <a:spcPts val="0"/>
              </a:spcBef>
              <a:spcAft>
                <a:spcPts val="0"/>
              </a:spcAft>
              <a:buNone/>
              <a:defRPr sz="3600">
                <a:solidFill>
                  <a:schemeClr val="accent2"/>
                </a:solidFill>
              </a:defRPr>
            </a:lvl3pPr>
            <a:lvl4pPr lvl="3" algn="ctr" rtl="0">
              <a:spcBef>
                <a:spcPts val="0"/>
              </a:spcBef>
              <a:spcAft>
                <a:spcPts val="0"/>
              </a:spcAft>
              <a:buNone/>
              <a:defRPr sz="3600">
                <a:solidFill>
                  <a:schemeClr val="accent2"/>
                </a:solidFill>
              </a:defRPr>
            </a:lvl4pPr>
            <a:lvl5pPr lvl="4" algn="ctr" rtl="0">
              <a:spcBef>
                <a:spcPts val="0"/>
              </a:spcBef>
              <a:spcAft>
                <a:spcPts val="0"/>
              </a:spcAft>
              <a:buNone/>
              <a:defRPr sz="3600">
                <a:solidFill>
                  <a:schemeClr val="accent2"/>
                </a:solidFill>
              </a:defRPr>
            </a:lvl5pPr>
            <a:lvl6pPr lvl="5" algn="ctr" rtl="0">
              <a:spcBef>
                <a:spcPts val="0"/>
              </a:spcBef>
              <a:spcAft>
                <a:spcPts val="0"/>
              </a:spcAft>
              <a:buNone/>
              <a:defRPr sz="3600">
                <a:solidFill>
                  <a:schemeClr val="accent2"/>
                </a:solidFill>
              </a:defRPr>
            </a:lvl6pPr>
            <a:lvl7pPr lvl="6" algn="ctr" rtl="0">
              <a:spcBef>
                <a:spcPts val="0"/>
              </a:spcBef>
              <a:spcAft>
                <a:spcPts val="0"/>
              </a:spcAft>
              <a:buNone/>
              <a:defRPr sz="3600">
                <a:solidFill>
                  <a:schemeClr val="accent2"/>
                </a:solidFill>
              </a:defRPr>
            </a:lvl7pPr>
            <a:lvl8pPr lvl="7" algn="ctr" rtl="0">
              <a:spcBef>
                <a:spcPts val="0"/>
              </a:spcBef>
              <a:spcAft>
                <a:spcPts val="0"/>
              </a:spcAft>
              <a:buNone/>
              <a:defRPr sz="3600">
                <a:solidFill>
                  <a:schemeClr val="accent2"/>
                </a:solidFill>
              </a:defRPr>
            </a:lvl8pPr>
            <a:lvl9pPr lvl="8" algn="ctr" rtl="0">
              <a:spcBef>
                <a:spcPts val="0"/>
              </a:spcBef>
              <a:spcAft>
                <a:spcPts val="0"/>
              </a:spcAft>
              <a:buNone/>
              <a:defRPr sz="3600">
                <a:solidFill>
                  <a:schemeClr val="accent2"/>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2421000" y="283608"/>
            <a:ext cx="4302000" cy="630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solidFill>
                  <a:schemeClr val="accent2"/>
                </a:solidFill>
              </a:defRPr>
            </a:lvl2pPr>
            <a:lvl3pPr lvl="2" algn="ctr" rtl="0">
              <a:spcBef>
                <a:spcPts val="0"/>
              </a:spcBef>
              <a:spcAft>
                <a:spcPts val="0"/>
              </a:spcAft>
              <a:buNone/>
              <a:defRPr sz="3600">
                <a:solidFill>
                  <a:schemeClr val="accent2"/>
                </a:solidFill>
              </a:defRPr>
            </a:lvl3pPr>
            <a:lvl4pPr lvl="3" algn="ctr" rtl="0">
              <a:spcBef>
                <a:spcPts val="0"/>
              </a:spcBef>
              <a:spcAft>
                <a:spcPts val="0"/>
              </a:spcAft>
              <a:buNone/>
              <a:defRPr sz="3600">
                <a:solidFill>
                  <a:schemeClr val="accent2"/>
                </a:solidFill>
              </a:defRPr>
            </a:lvl4pPr>
            <a:lvl5pPr lvl="4" algn="ctr" rtl="0">
              <a:spcBef>
                <a:spcPts val="0"/>
              </a:spcBef>
              <a:spcAft>
                <a:spcPts val="0"/>
              </a:spcAft>
              <a:buNone/>
              <a:defRPr sz="3600">
                <a:solidFill>
                  <a:schemeClr val="accent2"/>
                </a:solidFill>
              </a:defRPr>
            </a:lvl5pPr>
            <a:lvl6pPr lvl="5" algn="ctr" rtl="0">
              <a:spcBef>
                <a:spcPts val="0"/>
              </a:spcBef>
              <a:spcAft>
                <a:spcPts val="0"/>
              </a:spcAft>
              <a:buNone/>
              <a:defRPr sz="3600">
                <a:solidFill>
                  <a:schemeClr val="accent2"/>
                </a:solidFill>
              </a:defRPr>
            </a:lvl6pPr>
            <a:lvl7pPr lvl="6" algn="ctr" rtl="0">
              <a:spcBef>
                <a:spcPts val="0"/>
              </a:spcBef>
              <a:spcAft>
                <a:spcPts val="0"/>
              </a:spcAft>
              <a:buNone/>
              <a:defRPr sz="3600">
                <a:solidFill>
                  <a:schemeClr val="accent2"/>
                </a:solidFill>
              </a:defRPr>
            </a:lvl7pPr>
            <a:lvl8pPr lvl="7" algn="ctr" rtl="0">
              <a:spcBef>
                <a:spcPts val="0"/>
              </a:spcBef>
              <a:spcAft>
                <a:spcPts val="0"/>
              </a:spcAft>
              <a:buNone/>
              <a:defRPr sz="3600">
                <a:solidFill>
                  <a:schemeClr val="accent2"/>
                </a:solidFill>
              </a:defRPr>
            </a:lvl8pPr>
            <a:lvl9pPr lvl="8" algn="ctr" rtl="0">
              <a:spcBef>
                <a:spcPts val="0"/>
              </a:spcBef>
              <a:spcAft>
                <a:spcPts val="0"/>
              </a:spcAft>
              <a:buNone/>
              <a:defRPr sz="3600">
                <a:solidFill>
                  <a:schemeClr val="accent2"/>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7"/>
          <p:cNvSpPr txBox="1">
            <a:spLocks noGrp="1"/>
          </p:cNvSpPr>
          <p:nvPr>
            <p:ph type="subTitle" idx="1"/>
          </p:nvPr>
        </p:nvSpPr>
        <p:spPr>
          <a:xfrm flipH="1">
            <a:off x="546575" y="2518225"/>
            <a:ext cx="8050800" cy="188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434343"/>
              </a:buClr>
              <a:buSzPts val="1200"/>
              <a:buFont typeface="Raleway"/>
              <a:buAutoNum type="arabicPeriod"/>
              <a:defRPr sz="1200"/>
            </a:lvl1pPr>
            <a:lvl2pPr lvl="1" algn="ctr" rtl="0">
              <a:lnSpc>
                <a:spcPct val="100000"/>
              </a:lnSpc>
              <a:spcBef>
                <a:spcPts val="0"/>
              </a:spcBef>
              <a:spcAft>
                <a:spcPts val="0"/>
              </a:spcAft>
              <a:buClr>
                <a:srgbClr val="434343"/>
              </a:buClr>
              <a:buSzPts val="1200"/>
              <a:buFont typeface="Roboto Condensed Light"/>
              <a:buAutoNum type="alphaLcPeriod"/>
              <a:defRPr sz="1200"/>
            </a:lvl2pPr>
            <a:lvl3pPr lvl="2" algn="ctr" rtl="0">
              <a:lnSpc>
                <a:spcPct val="100000"/>
              </a:lnSpc>
              <a:spcBef>
                <a:spcPts val="0"/>
              </a:spcBef>
              <a:spcAft>
                <a:spcPts val="0"/>
              </a:spcAft>
              <a:buClr>
                <a:srgbClr val="434343"/>
              </a:buClr>
              <a:buSzPts val="1200"/>
              <a:buFont typeface="Roboto Condensed Light"/>
              <a:buAutoNum type="romanLcPeriod"/>
              <a:defRPr sz="1200"/>
            </a:lvl3pPr>
            <a:lvl4pPr lvl="3" algn="ctr" rtl="0">
              <a:lnSpc>
                <a:spcPct val="100000"/>
              </a:lnSpc>
              <a:spcBef>
                <a:spcPts val="0"/>
              </a:spcBef>
              <a:spcAft>
                <a:spcPts val="0"/>
              </a:spcAft>
              <a:buClr>
                <a:srgbClr val="434343"/>
              </a:buClr>
              <a:buSzPts val="1200"/>
              <a:buFont typeface="Roboto Condensed Light"/>
              <a:buAutoNum type="arabicPeriod"/>
              <a:defRPr sz="1200"/>
            </a:lvl4pPr>
            <a:lvl5pPr lvl="4" algn="ctr" rtl="0">
              <a:lnSpc>
                <a:spcPct val="100000"/>
              </a:lnSpc>
              <a:spcBef>
                <a:spcPts val="0"/>
              </a:spcBef>
              <a:spcAft>
                <a:spcPts val="0"/>
              </a:spcAft>
              <a:buClr>
                <a:srgbClr val="434343"/>
              </a:buClr>
              <a:buSzPts val="1200"/>
              <a:buFont typeface="Roboto Condensed Light"/>
              <a:buAutoNum type="alphaLcPeriod"/>
              <a:defRPr sz="1200"/>
            </a:lvl5pPr>
            <a:lvl6pPr lvl="5" algn="ctr" rtl="0">
              <a:lnSpc>
                <a:spcPct val="100000"/>
              </a:lnSpc>
              <a:spcBef>
                <a:spcPts val="0"/>
              </a:spcBef>
              <a:spcAft>
                <a:spcPts val="0"/>
              </a:spcAft>
              <a:buClr>
                <a:srgbClr val="434343"/>
              </a:buClr>
              <a:buSzPts val="1200"/>
              <a:buFont typeface="Roboto Condensed Light"/>
              <a:buAutoNum type="romanLcPeriod"/>
              <a:defRPr sz="1200"/>
            </a:lvl6pPr>
            <a:lvl7pPr lvl="6" algn="ctr" rtl="0">
              <a:lnSpc>
                <a:spcPct val="100000"/>
              </a:lnSpc>
              <a:spcBef>
                <a:spcPts val="0"/>
              </a:spcBef>
              <a:spcAft>
                <a:spcPts val="0"/>
              </a:spcAft>
              <a:buClr>
                <a:srgbClr val="434343"/>
              </a:buClr>
              <a:buSzPts val="1200"/>
              <a:buFont typeface="Roboto Condensed Light"/>
              <a:buAutoNum type="arabicPeriod"/>
              <a:defRPr sz="1200"/>
            </a:lvl7pPr>
            <a:lvl8pPr lvl="7" algn="ctr" rtl="0">
              <a:lnSpc>
                <a:spcPct val="100000"/>
              </a:lnSpc>
              <a:spcBef>
                <a:spcPts val="0"/>
              </a:spcBef>
              <a:spcAft>
                <a:spcPts val="0"/>
              </a:spcAft>
              <a:buClr>
                <a:srgbClr val="434343"/>
              </a:buClr>
              <a:buSzPts val="1200"/>
              <a:buFont typeface="Roboto Condensed Light"/>
              <a:buAutoNum type="alphaLcPeriod"/>
              <a:defRPr sz="1200"/>
            </a:lvl8pPr>
            <a:lvl9pPr lvl="8" algn="ctr" rtl="0">
              <a:lnSpc>
                <a:spcPct val="100000"/>
              </a:lnSpc>
              <a:spcBef>
                <a:spcPts val="0"/>
              </a:spcBef>
              <a:spcAft>
                <a:spcPts val="0"/>
              </a:spcAft>
              <a:buClr>
                <a:srgbClr val="434343"/>
              </a:buClr>
              <a:buSzPts val="1200"/>
              <a:buFont typeface="Roboto Condensed Light"/>
              <a:buAutoNum type="romanLcPeriod"/>
              <a:defRPr sz="1200"/>
            </a:lvl9pPr>
          </a:lstStyle>
          <a:p>
            <a:endParaRPr/>
          </a:p>
        </p:txBody>
      </p:sp>
      <p:sp>
        <p:nvSpPr>
          <p:cNvPr id="28" name="Google Shape;28;p7"/>
          <p:cNvSpPr txBox="1">
            <a:spLocks noGrp="1"/>
          </p:cNvSpPr>
          <p:nvPr>
            <p:ph type="title"/>
          </p:nvPr>
        </p:nvSpPr>
        <p:spPr>
          <a:xfrm>
            <a:off x="2421000" y="283608"/>
            <a:ext cx="4302000" cy="630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solidFill>
                  <a:schemeClr val="accent2"/>
                </a:solidFill>
              </a:defRPr>
            </a:lvl2pPr>
            <a:lvl3pPr lvl="2" algn="ctr" rtl="0">
              <a:spcBef>
                <a:spcPts val="0"/>
              </a:spcBef>
              <a:spcAft>
                <a:spcPts val="0"/>
              </a:spcAft>
              <a:buNone/>
              <a:defRPr sz="3600">
                <a:solidFill>
                  <a:schemeClr val="accent2"/>
                </a:solidFill>
              </a:defRPr>
            </a:lvl3pPr>
            <a:lvl4pPr lvl="3" algn="ctr" rtl="0">
              <a:spcBef>
                <a:spcPts val="0"/>
              </a:spcBef>
              <a:spcAft>
                <a:spcPts val="0"/>
              </a:spcAft>
              <a:buNone/>
              <a:defRPr sz="3600">
                <a:solidFill>
                  <a:schemeClr val="accent2"/>
                </a:solidFill>
              </a:defRPr>
            </a:lvl4pPr>
            <a:lvl5pPr lvl="4" algn="ctr" rtl="0">
              <a:spcBef>
                <a:spcPts val="0"/>
              </a:spcBef>
              <a:spcAft>
                <a:spcPts val="0"/>
              </a:spcAft>
              <a:buNone/>
              <a:defRPr sz="3600">
                <a:solidFill>
                  <a:schemeClr val="accent2"/>
                </a:solidFill>
              </a:defRPr>
            </a:lvl5pPr>
            <a:lvl6pPr lvl="5" algn="ctr" rtl="0">
              <a:spcBef>
                <a:spcPts val="0"/>
              </a:spcBef>
              <a:spcAft>
                <a:spcPts val="0"/>
              </a:spcAft>
              <a:buNone/>
              <a:defRPr sz="3600">
                <a:solidFill>
                  <a:schemeClr val="accent2"/>
                </a:solidFill>
              </a:defRPr>
            </a:lvl6pPr>
            <a:lvl7pPr lvl="6" algn="ctr" rtl="0">
              <a:spcBef>
                <a:spcPts val="0"/>
              </a:spcBef>
              <a:spcAft>
                <a:spcPts val="0"/>
              </a:spcAft>
              <a:buNone/>
              <a:defRPr sz="3600">
                <a:solidFill>
                  <a:schemeClr val="accent2"/>
                </a:solidFill>
              </a:defRPr>
            </a:lvl7pPr>
            <a:lvl8pPr lvl="7" algn="ctr" rtl="0">
              <a:spcBef>
                <a:spcPts val="0"/>
              </a:spcBef>
              <a:spcAft>
                <a:spcPts val="0"/>
              </a:spcAft>
              <a:buNone/>
              <a:defRPr sz="3600">
                <a:solidFill>
                  <a:schemeClr val="accent2"/>
                </a:solidFill>
              </a:defRPr>
            </a:lvl8pPr>
            <a:lvl9pPr lvl="8" algn="ctr" rtl="0">
              <a:spcBef>
                <a:spcPts val="0"/>
              </a:spcBef>
              <a:spcAft>
                <a:spcPts val="0"/>
              </a:spcAft>
              <a:buNone/>
              <a:defRPr sz="3600">
                <a:solidFill>
                  <a:schemeClr val="accent2"/>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blipFill>
          <a:blip r:embed="rId2">
            <a:alphaModFix/>
          </a:blip>
          <a:stretch>
            <a:fillRect/>
          </a:stretch>
        </a:blipFill>
        <a:effectLst/>
      </p:bgPr>
    </p:bg>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2208600" y="1016100"/>
            <a:ext cx="4726800" cy="31113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500">
                <a:solidFill>
                  <a:schemeClr val="accent1"/>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625025" y="35533"/>
            <a:ext cx="4045200" cy="14823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7200">
                <a:solidFill>
                  <a:schemeClr val="accent1"/>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3" name="Google Shape;33;p9"/>
          <p:cNvSpPr txBox="1">
            <a:spLocks noGrp="1"/>
          </p:cNvSpPr>
          <p:nvPr>
            <p:ph type="subTitle" idx="1"/>
          </p:nvPr>
        </p:nvSpPr>
        <p:spPr>
          <a:xfrm>
            <a:off x="625025" y="1331190"/>
            <a:ext cx="3375300" cy="1431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4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10"/>
          <p:cNvSpPr txBox="1">
            <a:spLocks noGrp="1"/>
          </p:cNvSpPr>
          <p:nvPr>
            <p:ph type="ctrTitle"/>
          </p:nvPr>
        </p:nvSpPr>
        <p:spPr>
          <a:xfrm flipH="1">
            <a:off x="616848" y="1589117"/>
            <a:ext cx="3301800" cy="13254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000">
                <a:solidFill>
                  <a:schemeClr val="accent1"/>
                </a:solidFill>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36" name="Google Shape;36;p10"/>
          <p:cNvSpPr txBox="1">
            <a:spLocks noGrp="1"/>
          </p:cNvSpPr>
          <p:nvPr>
            <p:ph type="subTitle" idx="1"/>
          </p:nvPr>
        </p:nvSpPr>
        <p:spPr>
          <a:xfrm flipH="1">
            <a:off x="616948" y="2831770"/>
            <a:ext cx="23313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400"/>
              <a:buFont typeface="Teko Light"/>
              <a:buNone/>
              <a:defRPr sz="2400">
                <a:solidFill>
                  <a:schemeClr val="dk1"/>
                </a:solidFill>
                <a:latin typeface="Teko Light"/>
                <a:ea typeface="Teko Light"/>
                <a:cs typeface="Teko Light"/>
                <a:sym typeface="Teko Light"/>
              </a:defRPr>
            </a:lvl1pPr>
            <a:lvl2pPr lvl="1">
              <a:spcBef>
                <a:spcPts val="0"/>
              </a:spcBef>
              <a:spcAft>
                <a:spcPts val="0"/>
              </a:spcAft>
              <a:buClr>
                <a:schemeClr val="dk1"/>
              </a:buClr>
              <a:buSzPts val="2400"/>
              <a:buFont typeface="Teko Light"/>
              <a:buNone/>
              <a:defRPr sz="2400">
                <a:solidFill>
                  <a:schemeClr val="dk1"/>
                </a:solidFill>
                <a:latin typeface="Teko Light"/>
                <a:ea typeface="Teko Light"/>
                <a:cs typeface="Teko Light"/>
                <a:sym typeface="Teko Light"/>
              </a:defRPr>
            </a:lvl2pPr>
            <a:lvl3pPr lvl="2">
              <a:spcBef>
                <a:spcPts val="0"/>
              </a:spcBef>
              <a:spcAft>
                <a:spcPts val="0"/>
              </a:spcAft>
              <a:buClr>
                <a:schemeClr val="dk1"/>
              </a:buClr>
              <a:buSzPts val="2400"/>
              <a:buFont typeface="Teko Light"/>
              <a:buNone/>
              <a:defRPr sz="2400">
                <a:solidFill>
                  <a:schemeClr val="dk1"/>
                </a:solidFill>
                <a:latin typeface="Teko Light"/>
                <a:ea typeface="Teko Light"/>
                <a:cs typeface="Teko Light"/>
                <a:sym typeface="Teko Light"/>
              </a:defRPr>
            </a:lvl3pPr>
            <a:lvl4pPr lvl="3">
              <a:spcBef>
                <a:spcPts val="0"/>
              </a:spcBef>
              <a:spcAft>
                <a:spcPts val="0"/>
              </a:spcAft>
              <a:buClr>
                <a:schemeClr val="dk1"/>
              </a:buClr>
              <a:buSzPts val="2400"/>
              <a:buFont typeface="Teko Light"/>
              <a:buNone/>
              <a:defRPr sz="2400">
                <a:solidFill>
                  <a:schemeClr val="dk1"/>
                </a:solidFill>
                <a:latin typeface="Teko Light"/>
                <a:ea typeface="Teko Light"/>
                <a:cs typeface="Teko Light"/>
                <a:sym typeface="Teko Light"/>
              </a:defRPr>
            </a:lvl4pPr>
            <a:lvl5pPr lvl="4">
              <a:spcBef>
                <a:spcPts val="0"/>
              </a:spcBef>
              <a:spcAft>
                <a:spcPts val="0"/>
              </a:spcAft>
              <a:buClr>
                <a:schemeClr val="dk1"/>
              </a:buClr>
              <a:buSzPts val="2400"/>
              <a:buFont typeface="Teko Light"/>
              <a:buNone/>
              <a:defRPr sz="2400">
                <a:solidFill>
                  <a:schemeClr val="dk1"/>
                </a:solidFill>
                <a:latin typeface="Teko Light"/>
                <a:ea typeface="Teko Light"/>
                <a:cs typeface="Teko Light"/>
                <a:sym typeface="Teko Light"/>
              </a:defRPr>
            </a:lvl5pPr>
            <a:lvl6pPr lvl="5">
              <a:spcBef>
                <a:spcPts val="0"/>
              </a:spcBef>
              <a:spcAft>
                <a:spcPts val="0"/>
              </a:spcAft>
              <a:buClr>
                <a:schemeClr val="dk1"/>
              </a:buClr>
              <a:buSzPts val="2400"/>
              <a:buFont typeface="Teko Light"/>
              <a:buNone/>
              <a:defRPr sz="2400">
                <a:solidFill>
                  <a:schemeClr val="dk1"/>
                </a:solidFill>
                <a:latin typeface="Teko Light"/>
                <a:ea typeface="Teko Light"/>
                <a:cs typeface="Teko Light"/>
                <a:sym typeface="Teko Light"/>
              </a:defRPr>
            </a:lvl6pPr>
            <a:lvl7pPr lvl="6">
              <a:spcBef>
                <a:spcPts val="0"/>
              </a:spcBef>
              <a:spcAft>
                <a:spcPts val="0"/>
              </a:spcAft>
              <a:buClr>
                <a:schemeClr val="dk1"/>
              </a:buClr>
              <a:buSzPts val="2400"/>
              <a:buFont typeface="Teko Light"/>
              <a:buNone/>
              <a:defRPr sz="2400">
                <a:solidFill>
                  <a:schemeClr val="dk1"/>
                </a:solidFill>
                <a:latin typeface="Teko Light"/>
                <a:ea typeface="Teko Light"/>
                <a:cs typeface="Teko Light"/>
                <a:sym typeface="Teko Light"/>
              </a:defRPr>
            </a:lvl7pPr>
            <a:lvl8pPr lvl="7">
              <a:spcBef>
                <a:spcPts val="0"/>
              </a:spcBef>
              <a:spcAft>
                <a:spcPts val="0"/>
              </a:spcAft>
              <a:buClr>
                <a:schemeClr val="dk1"/>
              </a:buClr>
              <a:buSzPts val="2400"/>
              <a:buFont typeface="Teko Light"/>
              <a:buNone/>
              <a:defRPr sz="2400">
                <a:solidFill>
                  <a:schemeClr val="dk1"/>
                </a:solidFill>
                <a:latin typeface="Teko Light"/>
                <a:ea typeface="Teko Light"/>
                <a:cs typeface="Teko Light"/>
                <a:sym typeface="Teko Light"/>
              </a:defRPr>
            </a:lvl8pPr>
            <a:lvl9pPr lvl="8">
              <a:spcBef>
                <a:spcPts val="0"/>
              </a:spcBef>
              <a:spcAft>
                <a:spcPts val="0"/>
              </a:spcAft>
              <a:buClr>
                <a:schemeClr val="dk1"/>
              </a:buClr>
              <a:buSzPts val="2400"/>
              <a:buFont typeface="Teko Light"/>
              <a:buNone/>
              <a:defRPr sz="2400">
                <a:solidFill>
                  <a:schemeClr val="dk1"/>
                </a:solidFill>
                <a:latin typeface="Teko Light"/>
                <a:ea typeface="Teko Light"/>
                <a:cs typeface="Teko Light"/>
                <a:sym typeface="Teko Ligh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Hind Vadodara Light"/>
              <a:buChar char="●"/>
              <a:defRPr sz="1800">
                <a:solidFill>
                  <a:schemeClr val="dk1"/>
                </a:solidFill>
                <a:latin typeface="Hind Vadodara Light"/>
                <a:ea typeface="Hind Vadodara Light"/>
                <a:cs typeface="Hind Vadodara Light"/>
                <a:sym typeface="Hind Vadodara Light"/>
              </a:defRPr>
            </a:lvl1pPr>
            <a:lvl2pPr marL="914400" lvl="1" indent="-317500">
              <a:lnSpc>
                <a:spcPct val="115000"/>
              </a:lnSpc>
              <a:spcBef>
                <a:spcPts val="1600"/>
              </a:spcBef>
              <a:spcAft>
                <a:spcPts val="0"/>
              </a:spcAft>
              <a:buClr>
                <a:schemeClr val="dk1"/>
              </a:buClr>
              <a:buSzPts val="1400"/>
              <a:buFont typeface="Hind Vadodara Light"/>
              <a:buChar char="○"/>
              <a:defRPr>
                <a:solidFill>
                  <a:schemeClr val="dk1"/>
                </a:solidFill>
                <a:latin typeface="Hind Vadodara Light"/>
                <a:ea typeface="Hind Vadodara Light"/>
                <a:cs typeface="Hind Vadodara Light"/>
                <a:sym typeface="Hind Vadodara Light"/>
              </a:defRPr>
            </a:lvl2pPr>
            <a:lvl3pPr marL="1371600" lvl="2" indent="-304800">
              <a:lnSpc>
                <a:spcPct val="115000"/>
              </a:lnSpc>
              <a:spcBef>
                <a:spcPts val="1600"/>
              </a:spcBef>
              <a:spcAft>
                <a:spcPts val="0"/>
              </a:spcAft>
              <a:buClr>
                <a:schemeClr val="dk1"/>
              </a:buClr>
              <a:buSzPts val="1200"/>
              <a:buFont typeface="Hind Vadodara Light"/>
              <a:buChar char="■"/>
              <a:defRPr sz="1200">
                <a:solidFill>
                  <a:schemeClr val="dk1"/>
                </a:solidFill>
                <a:latin typeface="Hind Vadodara Light"/>
                <a:ea typeface="Hind Vadodara Light"/>
                <a:cs typeface="Hind Vadodara Light"/>
                <a:sym typeface="Hind Vadodara Light"/>
              </a:defRPr>
            </a:lvl3pPr>
            <a:lvl4pPr marL="1828800" lvl="3" indent="-304800">
              <a:lnSpc>
                <a:spcPct val="115000"/>
              </a:lnSpc>
              <a:spcBef>
                <a:spcPts val="1600"/>
              </a:spcBef>
              <a:spcAft>
                <a:spcPts val="0"/>
              </a:spcAft>
              <a:buClr>
                <a:schemeClr val="dk1"/>
              </a:buClr>
              <a:buSzPts val="1200"/>
              <a:buFont typeface="Hind Vadodara Light"/>
              <a:buChar char="●"/>
              <a:defRPr sz="1200">
                <a:solidFill>
                  <a:schemeClr val="dk1"/>
                </a:solidFill>
                <a:latin typeface="Hind Vadodara Light"/>
                <a:ea typeface="Hind Vadodara Light"/>
                <a:cs typeface="Hind Vadodara Light"/>
                <a:sym typeface="Hind Vadodara Light"/>
              </a:defRPr>
            </a:lvl4pPr>
            <a:lvl5pPr marL="2286000" lvl="4" indent="-304800">
              <a:lnSpc>
                <a:spcPct val="115000"/>
              </a:lnSpc>
              <a:spcBef>
                <a:spcPts val="1600"/>
              </a:spcBef>
              <a:spcAft>
                <a:spcPts val="0"/>
              </a:spcAft>
              <a:buClr>
                <a:schemeClr val="dk1"/>
              </a:buClr>
              <a:buSzPts val="1200"/>
              <a:buFont typeface="Hind Vadodara Light"/>
              <a:buChar char="○"/>
              <a:defRPr sz="1200">
                <a:solidFill>
                  <a:schemeClr val="dk1"/>
                </a:solidFill>
                <a:latin typeface="Hind Vadodara Light"/>
                <a:ea typeface="Hind Vadodara Light"/>
                <a:cs typeface="Hind Vadodara Light"/>
                <a:sym typeface="Hind Vadodara Light"/>
              </a:defRPr>
            </a:lvl5pPr>
            <a:lvl6pPr marL="2743200" lvl="5" indent="-304800">
              <a:lnSpc>
                <a:spcPct val="115000"/>
              </a:lnSpc>
              <a:spcBef>
                <a:spcPts val="1600"/>
              </a:spcBef>
              <a:spcAft>
                <a:spcPts val="0"/>
              </a:spcAft>
              <a:buClr>
                <a:schemeClr val="dk1"/>
              </a:buClr>
              <a:buSzPts val="1200"/>
              <a:buFont typeface="Hind Vadodara Light"/>
              <a:buChar char="■"/>
              <a:defRPr sz="1200">
                <a:solidFill>
                  <a:schemeClr val="dk1"/>
                </a:solidFill>
                <a:latin typeface="Hind Vadodara Light"/>
                <a:ea typeface="Hind Vadodara Light"/>
                <a:cs typeface="Hind Vadodara Light"/>
                <a:sym typeface="Hind Vadodara Light"/>
              </a:defRPr>
            </a:lvl6pPr>
            <a:lvl7pPr marL="3200400" lvl="6" indent="-304800">
              <a:lnSpc>
                <a:spcPct val="115000"/>
              </a:lnSpc>
              <a:spcBef>
                <a:spcPts val="1600"/>
              </a:spcBef>
              <a:spcAft>
                <a:spcPts val="0"/>
              </a:spcAft>
              <a:buClr>
                <a:schemeClr val="dk1"/>
              </a:buClr>
              <a:buSzPts val="1200"/>
              <a:buFont typeface="Hind Vadodara Light"/>
              <a:buChar char="●"/>
              <a:defRPr sz="1200">
                <a:solidFill>
                  <a:schemeClr val="dk1"/>
                </a:solidFill>
                <a:latin typeface="Hind Vadodara Light"/>
                <a:ea typeface="Hind Vadodara Light"/>
                <a:cs typeface="Hind Vadodara Light"/>
                <a:sym typeface="Hind Vadodara Light"/>
              </a:defRPr>
            </a:lvl7pPr>
            <a:lvl8pPr marL="3657600" lvl="7" indent="-304800">
              <a:lnSpc>
                <a:spcPct val="115000"/>
              </a:lnSpc>
              <a:spcBef>
                <a:spcPts val="1600"/>
              </a:spcBef>
              <a:spcAft>
                <a:spcPts val="0"/>
              </a:spcAft>
              <a:buClr>
                <a:schemeClr val="dk1"/>
              </a:buClr>
              <a:buSzPts val="1200"/>
              <a:buFont typeface="Hind Vadodara Light"/>
              <a:buChar char="○"/>
              <a:defRPr sz="1200">
                <a:solidFill>
                  <a:schemeClr val="dk1"/>
                </a:solidFill>
                <a:latin typeface="Hind Vadodara Light"/>
                <a:ea typeface="Hind Vadodara Light"/>
                <a:cs typeface="Hind Vadodara Light"/>
                <a:sym typeface="Hind Vadodara Light"/>
              </a:defRPr>
            </a:lvl8pPr>
            <a:lvl9pPr marL="4114800" lvl="8" indent="-304800">
              <a:lnSpc>
                <a:spcPct val="115000"/>
              </a:lnSpc>
              <a:spcBef>
                <a:spcPts val="1600"/>
              </a:spcBef>
              <a:spcAft>
                <a:spcPts val="1600"/>
              </a:spcAft>
              <a:buClr>
                <a:schemeClr val="dk1"/>
              </a:buClr>
              <a:buSzPts val="1200"/>
              <a:buFont typeface="Hind Vadodara Light"/>
              <a:buChar char="■"/>
              <a:defRPr sz="1200">
                <a:solidFill>
                  <a:schemeClr val="dk1"/>
                </a:solidFill>
                <a:latin typeface="Hind Vadodara Light"/>
                <a:ea typeface="Hind Vadodara Light"/>
                <a:cs typeface="Hind Vadodara Light"/>
                <a:sym typeface="Hind Vadodara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hyperlink" Target="http://www.epicollect.net/"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1.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4.xml"/><Relationship Id="rId1" Type="http://schemas.openxmlformats.org/officeDocument/2006/relationships/video" Target="https://www.youtube.com/embed/plVk4NVIUh8?start=71&amp;feature=oembed" TargetMode="Externa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5"/>
          <p:cNvSpPr txBox="1">
            <a:spLocks noGrp="1"/>
          </p:cNvSpPr>
          <p:nvPr>
            <p:ph type="ctrTitle"/>
          </p:nvPr>
        </p:nvSpPr>
        <p:spPr>
          <a:xfrm>
            <a:off x="2481750" y="3000923"/>
            <a:ext cx="4180500" cy="1745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5400"/>
              <a:t>Antimicrobial Citizen Engagement (ACE) project </a:t>
            </a:r>
            <a:br>
              <a:rPr lang="en" dirty="0"/>
            </a:br>
            <a:endParaRPr dirty="0"/>
          </a:p>
        </p:txBody>
      </p:sp>
      <p:pic>
        <p:nvPicPr>
          <p:cNvPr id="127" name="Google Shape;127;p25"/>
          <p:cNvPicPr preferRelativeResize="0"/>
          <p:nvPr/>
        </p:nvPicPr>
        <p:blipFill>
          <a:blip r:embed="rId3">
            <a:alphaModFix/>
          </a:blip>
          <a:stretch>
            <a:fillRect/>
          </a:stretch>
        </p:blipFill>
        <p:spPr>
          <a:xfrm>
            <a:off x="216350" y="4338672"/>
            <a:ext cx="2341574" cy="61650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D5B2CB4-A8B4-B569-0A8B-81B2BB100104}"/>
              </a:ext>
            </a:extLst>
          </p:cNvPr>
          <p:cNvSpPr>
            <a:spLocks noGrp="1"/>
          </p:cNvSpPr>
          <p:nvPr>
            <p:ph type="title" idx="6"/>
          </p:nvPr>
        </p:nvSpPr>
        <p:spPr>
          <a:xfrm>
            <a:off x="-87159" y="101302"/>
            <a:ext cx="8531074" cy="639368"/>
          </a:xfrm>
        </p:spPr>
        <p:txBody>
          <a:bodyPr/>
          <a:lstStyle/>
          <a:p>
            <a:r>
              <a:rPr lang="en-US" dirty="0"/>
              <a:t>Antimicrobials &amp; Modern Medicine</a:t>
            </a:r>
          </a:p>
        </p:txBody>
      </p:sp>
      <p:pic>
        <p:nvPicPr>
          <p:cNvPr id="9" name="Picture 8">
            <a:extLst>
              <a:ext uri="{FF2B5EF4-FFF2-40B4-BE49-F238E27FC236}">
                <a16:creationId xmlns:a16="http://schemas.microsoft.com/office/drawing/2014/main" id="{45C594BF-F5E2-1C72-AE9F-92E7AA019F2C}"/>
              </a:ext>
            </a:extLst>
          </p:cNvPr>
          <p:cNvPicPr>
            <a:picLocks noChangeAspect="1"/>
          </p:cNvPicPr>
          <p:nvPr/>
        </p:nvPicPr>
        <p:blipFill>
          <a:blip r:embed="rId3">
            <a:alphaModFix/>
          </a:blip>
          <a:stretch>
            <a:fillRect/>
          </a:stretch>
        </p:blipFill>
        <p:spPr>
          <a:xfrm>
            <a:off x="2109830" y="1151929"/>
            <a:ext cx="4134723" cy="3711244"/>
          </a:xfrm>
          <a:prstGeom prst="rect">
            <a:avLst/>
          </a:prstGeom>
        </p:spPr>
      </p:pic>
    </p:spTree>
    <p:extLst>
      <p:ext uri="{BB962C8B-B14F-4D97-AF65-F5344CB8AC3E}">
        <p14:creationId xmlns:p14="http://schemas.microsoft.com/office/powerpoint/2010/main" val="3675082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7"/>
          <p:cNvSpPr txBox="1">
            <a:spLocks noGrp="1"/>
          </p:cNvSpPr>
          <p:nvPr>
            <p:ph type="title" idx="2"/>
          </p:nvPr>
        </p:nvSpPr>
        <p:spPr>
          <a:xfrm>
            <a:off x="2595072" y="2093275"/>
            <a:ext cx="10530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153" name="Google Shape;153;p27"/>
          <p:cNvSpPr txBox="1">
            <a:spLocks noGrp="1"/>
          </p:cNvSpPr>
          <p:nvPr>
            <p:ph type="ctrTitle"/>
          </p:nvPr>
        </p:nvSpPr>
        <p:spPr>
          <a:xfrm>
            <a:off x="4007825" y="2173943"/>
            <a:ext cx="4535700" cy="8229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dirty="0"/>
              <a:t>CITIZEN SCIENCE</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8"/>
          <p:cNvSpPr/>
          <p:nvPr/>
        </p:nvSpPr>
        <p:spPr>
          <a:xfrm>
            <a:off x="-655725" y="476214"/>
            <a:ext cx="5724600" cy="5724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8"/>
          <p:cNvSpPr txBox="1">
            <a:spLocks noGrp="1"/>
          </p:cNvSpPr>
          <p:nvPr>
            <p:ph type="body" idx="1"/>
          </p:nvPr>
        </p:nvSpPr>
        <p:spPr>
          <a:xfrm>
            <a:off x="184188" y="1031260"/>
            <a:ext cx="4137962" cy="4739729"/>
          </a:xfrm>
          <a:prstGeom prst="rect">
            <a:avLst/>
          </a:prstGeom>
        </p:spPr>
        <p:txBody>
          <a:bodyPr spcFirstLastPara="1" wrap="square" lIns="91425" tIns="91425" rIns="91425" bIns="91425" anchor="b" anchorCtr="0">
            <a:spAutoFit/>
          </a:bodyPr>
          <a:lstStyle/>
          <a:p>
            <a:pPr marL="0" lvl="0" indent="0" algn="ctr" rtl="0">
              <a:spcBef>
                <a:spcPts val="0"/>
              </a:spcBef>
              <a:spcAft>
                <a:spcPts val="0"/>
              </a:spcAft>
              <a:buNone/>
            </a:pPr>
            <a:r>
              <a:rPr lang="en" b="1" dirty="0">
                <a:latin typeface="Hind Vadodara"/>
                <a:ea typeface="Hind Vadodara"/>
                <a:cs typeface="Hind Vadodara"/>
                <a:sym typeface="Hind Vadodara"/>
              </a:rPr>
              <a:t>“CITIZEN ENGAGEMENT”  </a:t>
            </a:r>
            <a:r>
              <a:rPr lang="en-GB" dirty="0"/>
              <a:t>just means members of the public being interested in hearing about research.</a:t>
            </a:r>
            <a:endParaRPr dirty="0"/>
          </a:p>
          <a:p>
            <a:pPr marL="0" lvl="0" indent="0" algn="ctr" rtl="0">
              <a:spcBef>
                <a:spcPts val="1600"/>
              </a:spcBef>
              <a:spcAft>
                <a:spcPts val="1600"/>
              </a:spcAft>
              <a:buNone/>
            </a:pPr>
            <a:r>
              <a:rPr lang="en" b="1" dirty="0">
                <a:latin typeface="Hind Vadodara"/>
                <a:ea typeface="Hind Vadodara"/>
                <a:cs typeface="Hind Vadodara"/>
                <a:sym typeface="Hind Vadodara"/>
              </a:rPr>
              <a:t>"RESEARCH” </a:t>
            </a:r>
            <a:r>
              <a:rPr lang="en" dirty="0"/>
              <a:t>just means a careful investigation or study to discover something or understand something.</a:t>
            </a:r>
          </a:p>
          <a:p>
            <a:pPr marL="0" lvl="0" indent="0" algn="ctr" rtl="0">
              <a:spcBef>
                <a:spcPts val="1600"/>
              </a:spcBef>
              <a:spcAft>
                <a:spcPts val="1600"/>
              </a:spcAft>
              <a:buNone/>
            </a:pPr>
            <a:r>
              <a:rPr lang="en" dirty="0"/>
              <a:t>Lots of </a:t>
            </a:r>
            <a:r>
              <a:rPr lang="en" dirty="0" err="1"/>
              <a:t>organisations</a:t>
            </a:r>
            <a:r>
              <a:rPr lang="en" dirty="0"/>
              <a:t>, like NASA and wildlife charities ask citizens to help with research projects by doing things like gathering data.  This is called </a:t>
            </a:r>
            <a:r>
              <a:rPr lang="en" b="1" dirty="0">
                <a:latin typeface="Hind Vadodara"/>
                <a:ea typeface="Hind Vadodara"/>
                <a:cs typeface="Hind Vadodara"/>
                <a:sym typeface="Hind Vadodara"/>
              </a:rPr>
              <a:t>“CITIZEN SCIENCE”</a:t>
            </a:r>
            <a:r>
              <a:rPr lang="en" dirty="0"/>
              <a:t>  </a:t>
            </a:r>
          </a:p>
          <a:p>
            <a:pPr marL="0" lvl="0" indent="0" algn="ctr" rtl="0">
              <a:spcBef>
                <a:spcPts val="1600"/>
              </a:spcBef>
              <a:spcAft>
                <a:spcPts val="1600"/>
              </a:spcAft>
              <a:buNone/>
            </a:pPr>
            <a:endParaRPr dirty="0"/>
          </a:p>
        </p:txBody>
      </p:sp>
      <p:grpSp>
        <p:nvGrpSpPr>
          <p:cNvPr id="160" name="Google Shape;160;p28"/>
          <p:cNvGrpSpPr/>
          <p:nvPr/>
        </p:nvGrpSpPr>
        <p:grpSpPr>
          <a:xfrm>
            <a:off x="3750675" y="1647300"/>
            <a:ext cx="7125699" cy="2743119"/>
            <a:chOff x="3750675" y="1647300"/>
            <a:chExt cx="7125699" cy="2743119"/>
          </a:xfrm>
        </p:grpSpPr>
        <p:sp>
          <p:nvSpPr>
            <p:cNvPr id="161" name="Google Shape;161;p28"/>
            <p:cNvSpPr/>
            <p:nvPr/>
          </p:nvSpPr>
          <p:spPr>
            <a:xfrm>
              <a:off x="4417350" y="4125419"/>
              <a:ext cx="6459024" cy="265000"/>
            </a:xfrm>
            <a:custGeom>
              <a:avLst/>
              <a:gdLst/>
              <a:ahLst/>
              <a:cxnLst/>
              <a:rect l="l" t="t" r="r" b="b"/>
              <a:pathLst>
                <a:path w="284038" h="10600" extrusionOk="0">
                  <a:moveTo>
                    <a:pt x="1" y="1"/>
                  </a:moveTo>
                  <a:lnTo>
                    <a:pt x="1" y="10600"/>
                  </a:lnTo>
                  <a:lnTo>
                    <a:pt x="284038" y="10600"/>
                  </a:lnTo>
                  <a:lnTo>
                    <a:pt x="28403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8"/>
            <p:cNvSpPr/>
            <p:nvPr/>
          </p:nvSpPr>
          <p:spPr>
            <a:xfrm>
              <a:off x="5814975" y="2149825"/>
              <a:ext cx="1124175" cy="839125"/>
            </a:xfrm>
            <a:custGeom>
              <a:avLst/>
              <a:gdLst/>
              <a:ahLst/>
              <a:cxnLst/>
              <a:rect l="l" t="t" r="r" b="b"/>
              <a:pathLst>
                <a:path w="44967" h="33565" fill="none" extrusionOk="0">
                  <a:moveTo>
                    <a:pt x="42879" y="17505"/>
                  </a:moveTo>
                  <a:lnTo>
                    <a:pt x="42879" y="7709"/>
                  </a:lnTo>
                  <a:cubicBezTo>
                    <a:pt x="42879" y="7709"/>
                    <a:pt x="44967" y="1178"/>
                    <a:pt x="36322" y="1178"/>
                  </a:cubicBezTo>
                  <a:lnTo>
                    <a:pt x="8351" y="1178"/>
                  </a:lnTo>
                  <a:cubicBezTo>
                    <a:pt x="8351" y="1178"/>
                    <a:pt x="1" y="0"/>
                    <a:pt x="1" y="6825"/>
                  </a:cubicBezTo>
                  <a:lnTo>
                    <a:pt x="1" y="33564"/>
                  </a:lnTo>
                </a:path>
              </a:pathLst>
            </a:custGeom>
            <a:noFill/>
            <a:ln w="25425" cap="flat" cmpd="sng">
              <a:solidFill>
                <a:schemeClr val="accent6"/>
              </a:solidFill>
              <a:prstDash val="solid"/>
              <a:miter lim="267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8"/>
            <p:cNvSpPr/>
            <p:nvPr/>
          </p:nvSpPr>
          <p:spPr>
            <a:xfrm>
              <a:off x="8177725" y="2843725"/>
              <a:ext cx="716000" cy="258975"/>
            </a:xfrm>
            <a:custGeom>
              <a:avLst/>
              <a:gdLst/>
              <a:ahLst/>
              <a:cxnLst/>
              <a:rect l="l" t="t" r="r" b="b"/>
              <a:pathLst>
                <a:path w="28640" h="10359" fill="none" extrusionOk="0">
                  <a:moveTo>
                    <a:pt x="28398" y="9448"/>
                  </a:moveTo>
                  <a:lnTo>
                    <a:pt x="28398" y="3801"/>
                  </a:lnTo>
                  <a:cubicBezTo>
                    <a:pt x="28398" y="3801"/>
                    <a:pt x="28639" y="562"/>
                    <a:pt x="24758" y="562"/>
                  </a:cubicBezTo>
                  <a:lnTo>
                    <a:pt x="5193" y="562"/>
                  </a:lnTo>
                  <a:cubicBezTo>
                    <a:pt x="5193" y="562"/>
                    <a:pt x="0" y="0"/>
                    <a:pt x="0" y="5193"/>
                  </a:cubicBezTo>
                  <a:lnTo>
                    <a:pt x="0" y="10358"/>
                  </a:lnTo>
                </a:path>
              </a:pathLst>
            </a:custGeom>
            <a:noFill/>
            <a:ln w="25425" cap="flat" cmpd="sng">
              <a:solidFill>
                <a:schemeClr val="accent6"/>
              </a:solidFill>
              <a:prstDash val="solid"/>
              <a:miter lim="267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8"/>
            <p:cNvSpPr/>
            <p:nvPr/>
          </p:nvSpPr>
          <p:spPr>
            <a:xfrm>
              <a:off x="8502400" y="3013675"/>
              <a:ext cx="782100" cy="1108250"/>
            </a:xfrm>
            <a:custGeom>
              <a:avLst/>
              <a:gdLst/>
              <a:ahLst/>
              <a:cxnLst/>
              <a:rect l="l" t="t" r="r" b="b"/>
              <a:pathLst>
                <a:path w="31284" h="44330" extrusionOk="0">
                  <a:moveTo>
                    <a:pt x="9122" y="1"/>
                  </a:moveTo>
                  <a:lnTo>
                    <a:pt x="9122" y="1794"/>
                  </a:lnTo>
                  <a:lnTo>
                    <a:pt x="10915" y="1794"/>
                  </a:lnTo>
                  <a:lnTo>
                    <a:pt x="10995" y="13276"/>
                  </a:lnTo>
                  <a:cubicBezTo>
                    <a:pt x="10995" y="13276"/>
                    <a:pt x="4518" y="30915"/>
                    <a:pt x="2029" y="38035"/>
                  </a:cubicBezTo>
                  <a:cubicBezTo>
                    <a:pt x="1" y="43774"/>
                    <a:pt x="3868" y="44330"/>
                    <a:pt x="5444" y="44330"/>
                  </a:cubicBezTo>
                  <a:cubicBezTo>
                    <a:pt x="5824" y="44330"/>
                    <a:pt x="6070" y="44298"/>
                    <a:pt x="6070" y="44298"/>
                  </a:cubicBezTo>
                  <a:lnTo>
                    <a:pt x="24994" y="44298"/>
                  </a:lnTo>
                  <a:cubicBezTo>
                    <a:pt x="31283" y="44298"/>
                    <a:pt x="29062" y="37366"/>
                    <a:pt x="29062" y="37366"/>
                  </a:cubicBezTo>
                  <a:lnTo>
                    <a:pt x="21434" y="13464"/>
                  </a:lnTo>
                  <a:lnTo>
                    <a:pt x="21434" y="1794"/>
                  </a:lnTo>
                  <a:lnTo>
                    <a:pt x="23066" y="1794"/>
                  </a:lnTo>
                  <a:lnTo>
                    <a:pt x="2306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8"/>
            <p:cNvSpPr/>
            <p:nvPr/>
          </p:nvSpPr>
          <p:spPr>
            <a:xfrm>
              <a:off x="7317875" y="1959125"/>
              <a:ext cx="585525" cy="632350"/>
            </a:xfrm>
            <a:custGeom>
              <a:avLst/>
              <a:gdLst/>
              <a:ahLst/>
              <a:cxnLst/>
              <a:rect l="l" t="t" r="r" b="b"/>
              <a:pathLst>
                <a:path w="23421" h="25294" extrusionOk="0">
                  <a:moveTo>
                    <a:pt x="23420" y="16889"/>
                  </a:moveTo>
                  <a:cubicBezTo>
                    <a:pt x="23420" y="14373"/>
                    <a:pt x="21627" y="12232"/>
                    <a:pt x="19164" y="11777"/>
                  </a:cubicBezTo>
                  <a:cubicBezTo>
                    <a:pt x="19272" y="11242"/>
                    <a:pt x="19325" y="10706"/>
                    <a:pt x="19325" y="10171"/>
                  </a:cubicBezTo>
                  <a:cubicBezTo>
                    <a:pt x="19325" y="6076"/>
                    <a:pt x="16675" y="2436"/>
                    <a:pt x="12767" y="1231"/>
                  </a:cubicBezTo>
                  <a:cubicBezTo>
                    <a:pt x="8886" y="0"/>
                    <a:pt x="4631" y="1472"/>
                    <a:pt x="2302" y="4845"/>
                  </a:cubicBezTo>
                  <a:cubicBezTo>
                    <a:pt x="0" y="8217"/>
                    <a:pt x="134" y="12687"/>
                    <a:pt x="2677" y="15899"/>
                  </a:cubicBezTo>
                  <a:cubicBezTo>
                    <a:pt x="5220" y="19111"/>
                    <a:pt x="9556" y="20288"/>
                    <a:pt x="13356" y="18816"/>
                  </a:cubicBezTo>
                  <a:cubicBezTo>
                    <a:pt x="14079" y="20636"/>
                    <a:pt x="15765" y="21868"/>
                    <a:pt x="17719" y="22055"/>
                  </a:cubicBezTo>
                  <a:cubicBezTo>
                    <a:pt x="17559" y="22376"/>
                    <a:pt x="17478" y="22724"/>
                    <a:pt x="17478" y="23072"/>
                  </a:cubicBezTo>
                  <a:cubicBezTo>
                    <a:pt x="17505" y="24303"/>
                    <a:pt x="18522" y="25294"/>
                    <a:pt x="19780" y="25294"/>
                  </a:cubicBezTo>
                  <a:cubicBezTo>
                    <a:pt x="21011" y="25294"/>
                    <a:pt x="22028" y="24303"/>
                    <a:pt x="22082" y="23072"/>
                  </a:cubicBezTo>
                  <a:cubicBezTo>
                    <a:pt x="22082" y="22323"/>
                    <a:pt x="21734" y="21600"/>
                    <a:pt x="21118" y="21198"/>
                  </a:cubicBezTo>
                  <a:cubicBezTo>
                    <a:pt x="22537" y="20235"/>
                    <a:pt x="23420" y="18602"/>
                    <a:pt x="23420" y="1688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8"/>
            <p:cNvSpPr/>
            <p:nvPr/>
          </p:nvSpPr>
          <p:spPr>
            <a:xfrm>
              <a:off x="8943875" y="2263575"/>
              <a:ext cx="551400" cy="689225"/>
            </a:xfrm>
            <a:custGeom>
              <a:avLst/>
              <a:gdLst/>
              <a:ahLst/>
              <a:cxnLst/>
              <a:rect l="l" t="t" r="r" b="b"/>
              <a:pathLst>
                <a:path w="22056" h="27569" extrusionOk="0">
                  <a:moveTo>
                    <a:pt x="22056" y="7789"/>
                  </a:moveTo>
                  <a:cubicBezTo>
                    <a:pt x="22056" y="3426"/>
                    <a:pt x="18228" y="0"/>
                    <a:pt x="13892" y="536"/>
                  </a:cubicBezTo>
                  <a:cubicBezTo>
                    <a:pt x="9529" y="1071"/>
                    <a:pt x="6639" y="5300"/>
                    <a:pt x="7736" y="9556"/>
                  </a:cubicBezTo>
                  <a:cubicBezTo>
                    <a:pt x="4283" y="8699"/>
                    <a:pt x="857" y="11055"/>
                    <a:pt x="429" y="14588"/>
                  </a:cubicBezTo>
                  <a:cubicBezTo>
                    <a:pt x="1" y="18147"/>
                    <a:pt x="2758" y="21252"/>
                    <a:pt x="6317" y="21252"/>
                  </a:cubicBezTo>
                  <a:cubicBezTo>
                    <a:pt x="7308" y="21252"/>
                    <a:pt x="8271" y="21011"/>
                    <a:pt x="9128" y="20530"/>
                  </a:cubicBezTo>
                  <a:cubicBezTo>
                    <a:pt x="9369" y="22243"/>
                    <a:pt x="10734" y="23581"/>
                    <a:pt x="12447" y="23849"/>
                  </a:cubicBezTo>
                  <a:cubicBezTo>
                    <a:pt x="12152" y="24170"/>
                    <a:pt x="11992" y="24625"/>
                    <a:pt x="11992" y="25053"/>
                  </a:cubicBezTo>
                  <a:cubicBezTo>
                    <a:pt x="11992" y="26605"/>
                    <a:pt x="13651" y="27569"/>
                    <a:pt x="14990" y="26793"/>
                  </a:cubicBezTo>
                  <a:cubicBezTo>
                    <a:pt x="16301" y="26017"/>
                    <a:pt x="16301" y="24089"/>
                    <a:pt x="14936" y="23340"/>
                  </a:cubicBezTo>
                  <a:cubicBezTo>
                    <a:pt x="18389" y="21359"/>
                    <a:pt x="16970" y="16087"/>
                    <a:pt x="12982" y="16113"/>
                  </a:cubicBezTo>
                  <a:cubicBezTo>
                    <a:pt x="12714" y="16113"/>
                    <a:pt x="12447" y="16140"/>
                    <a:pt x="12206" y="16194"/>
                  </a:cubicBezTo>
                  <a:cubicBezTo>
                    <a:pt x="12233" y="15899"/>
                    <a:pt x="12259" y="15605"/>
                    <a:pt x="12259" y="15310"/>
                  </a:cubicBezTo>
                  <a:cubicBezTo>
                    <a:pt x="12259" y="15069"/>
                    <a:pt x="12259" y="14829"/>
                    <a:pt x="12206" y="14588"/>
                  </a:cubicBezTo>
                  <a:cubicBezTo>
                    <a:pt x="16970" y="16381"/>
                    <a:pt x="22029" y="12875"/>
                    <a:pt x="22056" y="778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8"/>
            <p:cNvSpPr/>
            <p:nvPr/>
          </p:nvSpPr>
          <p:spPr>
            <a:xfrm>
              <a:off x="4599825" y="1647300"/>
              <a:ext cx="792275" cy="883275"/>
            </a:xfrm>
            <a:custGeom>
              <a:avLst/>
              <a:gdLst/>
              <a:ahLst/>
              <a:cxnLst/>
              <a:rect l="l" t="t" r="r" b="b"/>
              <a:pathLst>
                <a:path w="31691" h="35331" extrusionOk="0">
                  <a:moveTo>
                    <a:pt x="21520" y="27"/>
                  </a:moveTo>
                  <a:cubicBezTo>
                    <a:pt x="15578" y="0"/>
                    <a:pt x="11135" y="5487"/>
                    <a:pt x="12419" y="11295"/>
                  </a:cubicBezTo>
                  <a:cubicBezTo>
                    <a:pt x="8003" y="9770"/>
                    <a:pt x="3212" y="12072"/>
                    <a:pt x="1606" y="16461"/>
                  </a:cubicBezTo>
                  <a:cubicBezTo>
                    <a:pt x="0" y="20824"/>
                    <a:pt x="2222" y="25695"/>
                    <a:pt x="6558" y="27381"/>
                  </a:cubicBezTo>
                  <a:cubicBezTo>
                    <a:pt x="5139" y="29496"/>
                    <a:pt x="5942" y="32387"/>
                    <a:pt x="8244" y="33484"/>
                  </a:cubicBezTo>
                  <a:cubicBezTo>
                    <a:pt x="8351" y="35090"/>
                    <a:pt x="10626" y="35331"/>
                    <a:pt x="11081" y="33778"/>
                  </a:cubicBezTo>
                  <a:cubicBezTo>
                    <a:pt x="12982" y="33323"/>
                    <a:pt x="14320" y="31637"/>
                    <a:pt x="14320" y="29683"/>
                  </a:cubicBezTo>
                  <a:cubicBezTo>
                    <a:pt x="14320" y="28747"/>
                    <a:pt x="13999" y="27837"/>
                    <a:pt x="13437" y="27114"/>
                  </a:cubicBezTo>
                  <a:cubicBezTo>
                    <a:pt x="16381" y="25695"/>
                    <a:pt x="18281" y="22697"/>
                    <a:pt x="18281" y="19405"/>
                  </a:cubicBezTo>
                  <a:cubicBezTo>
                    <a:pt x="18281" y="18950"/>
                    <a:pt x="18228" y="18469"/>
                    <a:pt x="18147" y="17987"/>
                  </a:cubicBezTo>
                  <a:cubicBezTo>
                    <a:pt x="23554" y="20074"/>
                    <a:pt x="29549" y="16729"/>
                    <a:pt x="30620" y="11028"/>
                  </a:cubicBezTo>
                  <a:cubicBezTo>
                    <a:pt x="31691" y="5327"/>
                    <a:pt x="27328" y="54"/>
                    <a:pt x="21520" y="2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8"/>
            <p:cNvSpPr/>
            <p:nvPr/>
          </p:nvSpPr>
          <p:spPr>
            <a:xfrm>
              <a:off x="8510275" y="3320800"/>
              <a:ext cx="113775" cy="60925"/>
            </a:xfrm>
            <a:custGeom>
              <a:avLst/>
              <a:gdLst/>
              <a:ahLst/>
              <a:cxnLst/>
              <a:rect l="l" t="t" r="r" b="b"/>
              <a:pathLst>
                <a:path w="4551" h="2437" extrusionOk="0">
                  <a:moveTo>
                    <a:pt x="1186" y="0"/>
                  </a:moveTo>
                  <a:cubicBezTo>
                    <a:pt x="537" y="0"/>
                    <a:pt x="1" y="552"/>
                    <a:pt x="1" y="1206"/>
                  </a:cubicBezTo>
                  <a:cubicBezTo>
                    <a:pt x="1" y="1901"/>
                    <a:pt x="563" y="2437"/>
                    <a:pt x="1232" y="2437"/>
                  </a:cubicBezTo>
                  <a:lnTo>
                    <a:pt x="3320" y="2437"/>
                  </a:lnTo>
                  <a:cubicBezTo>
                    <a:pt x="3989" y="2437"/>
                    <a:pt x="4551" y="1901"/>
                    <a:pt x="4551" y="1206"/>
                  </a:cubicBezTo>
                  <a:cubicBezTo>
                    <a:pt x="4551" y="552"/>
                    <a:pt x="4014" y="0"/>
                    <a:pt x="3365" y="0"/>
                  </a:cubicBezTo>
                  <a:cubicBezTo>
                    <a:pt x="3350" y="0"/>
                    <a:pt x="3335" y="0"/>
                    <a:pt x="3320" y="1"/>
                  </a:cubicBezTo>
                  <a:lnTo>
                    <a:pt x="1232" y="1"/>
                  </a:lnTo>
                  <a:cubicBezTo>
                    <a:pt x="1216" y="0"/>
                    <a:pt x="1201" y="0"/>
                    <a:pt x="11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8"/>
            <p:cNvSpPr/>
            <p:nvPr/>
          </p:nvSpPr>
          <p:spPr>
            <a:xfrm>
              <a:off x="6984963" y="3341663"/>
              <a:ext cx="823075" cy="792225"/>
            </a:xfrm>
            <a:custGeom>
              <a:avLst/>
              <a:gdLst/>
              <a:ahLst/>
              <a:cxnLst/>
              <a:rect l="l" t="t" r="r" b="b"/>
              <a:pathLst>
                <a:path w="32923" h="31689" extrusionOk="0">
                  <a:moveTo>
                    <a:pt x="16462" y="1"/>
                  </a:moveTo>
                  <a:cubicBezTo>
                    <a:pt x="7468" y="1"/>
                    <a:pt x="135" y="7228"/>
                    <a:pt x="1" y="16221"/>
                  </a:cubicBezTo>
                  <a:cubicBezTo>
                    <a:pt x="1" y="22645"/>
                    <a:pt x="4337" y="27971"/>
                    <a:pt x="9315" y="31343"/>
                  </a:cubicBezTo>
                  <a:cubicBezTo>
                    <a:pt x="9577" y="31509"/>
                    <a:pt x="12928" y="31688"/>
                    <a:pt x="16409" y="31688"/>
                  </a:cubicBezTo>
                  <a:cubicBezTo>
                    <a:pt x="19686" y="31688"/>
                    <a:pt x="23078" y="31529"/>
                    <a:pt x="24117" y="31049"/>
                  </a:cubicBezTo>
                  <a:cubicBezTo>
                    <a:pt x="29657" y="28399"/>
                    <a:pt x="32923" y="22752"/>
                    <a:pt x="32923" y="16221"/>
                  </a:cubicBezTo>
                  <a:cubicBezTo>
                    <a:pt x="32789" y="7228"/>
                    <a:pt x="25455" y="1"/>
                    <a:pt x="164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8"/>
            <p:cNvSpPr/>
            <p:nvPr/>
          </p:nvSpPr>
          <p:spPr>
            <a:xfrm>
              <a:off x="7238900" y="2687800"/>
              <a:ext cx="263675" cy="713325"/>
            </a:xfrm>
            <a:custGeom>
              <a:avLst/>
              <a:gdLst/>
              <a:ahLst/>
              <a:cxnLst/>
              <a:rect l="l" t="t" r="r" b="b"/>
              <a:pathLst>
                <a:path w="10547" h="28533" extrusionOk="0">
                  <a:moveTo>
                    <a:pt x="1" y="1"/>
                  </a:moveTo>
                  <a:lnTo>
                    <a:pt x="1" y="28533"/>
                  </a:lnTo>
                  <a:lnTo>
                    <a:pt x="10547" y="28533"/>
                  </a:lnTo>
                  <a:lnTo>
                    <a:pt x="1054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8"/>
            <p:cNvSpPr/>
            <p:nvPr/>
          </p:nvSpPr>
          <p:spPr>
            <a:xfrm>
              <a:off x="7198750" y="2620900"/>
              <a:ext cx="343975" cy="74300"/>
            </a:xfrm>
            <a:custGeom>
              <a:avLst/>
              <a:gdLst/>
              <a:ahLst/>
              <a:cxnLst/>
              <a:rect l="l" t="t" r="r" b="b"/>
              <a:pathLst>
                <a:path w="13759" h="2972" extrusionOk="0">
                  <a:moveTo>
                    <a:pt x="1473" y="0"/>
                  </a:moveTo>
                  <a:cubicBezTo>
                    <a:pt x="670" y="0"/>
                    <a:pt x="1" y="669"/>
                    <a:pt x="1" y="1499"/>
                  </a:cubicBezTo>
                  <a:cubicBezTo>
                    <a:pt x="1" y="2302"/>
                    <a:pt x="670" y="2971"/>
                    <a:pt x="1473" y="2971"/>
                  </a:cubicBezTo>
                  <a:lnTo>
                    <a:pt x="12286" y="2971"/>
                  </a:lnTo>
                  <a:cubicBezTo>
                    <a:pt x="13089" y="2971"/>
                    <a:pt x="13758" y="2302"/>
                    <a:pt x="13758" y="1499"/>
                  </a:cubicBezTo>
                  <a:cubicBezTo>
                    <a:pt x="13758" y="669"/>
                    <a:pt x="13089" y="0"/>
                    <a:pt x="122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8"/>
            <p:cNvSpPr/>
            <p:nvPr/>
          </p:nvSpPr>
          <p:spPr>
            <a:xfrm>
              <a:off x="8357050" y="3352900"/>
              <a:ext cx="420900" cy="769750"/>
            </a:xfrm>
            <a:custGeom>
              <a:avLst/>
              <a:gdLst/>
              <a:ahLst/>
              <a:cxnLst/>
              <a:rect l="l" t="t" r="r" b="b"/>
              <a:pathLst>
                <a:path w="16836" h="30790" extrusionOk="0">
                  <a:moveTo>
                    <a:pt x="5598" y="1"/>
                  </a:moveTo>
                  <a:cubicBezTo>
                    <a:pt x="4602" y="1"/>
                    <a:pt x="4594" y="1530"/>
                    <a:pt x="5574" y="1530"/>
                  </a:cubicBezTo>
                  <a:cubicBezTo>
                    <a:pt x="5598" y="1530"/>
                    <a:pt x="5623" y="1529"/>
                    <a:pt x="5648" y="1527"/>
                  </a:cubicBezTo>
                  <a:lnTo>
                    <a:pt x="5701" y="1527"/>
                  </a:lnTo>
                  <a:lnTo>
                    <a:pt x="5701" y="14884"/>
                  </a:lnTo>
                  <a:cubicBezTo>
                    <a:pt x="2302" y="16034"/>
                    <a:pt x="0" y="19246"/>
                    <a:pt x="0" y="22860"/>
                  </a:cubicBezTo>
                  <a:cubicBezTo>
                    <a:pt x="0" y="26125"/>
                    <a:pt x="2195" y="28882"/>
                    <a:pt x="4765" y="30595"/>
                  </a:cubicBezTo>
                  <a:cubicBezTo>
                    <a:pt x="4890" y="30692"/>
                    <a:pt x="6629" y="30789"/>
                    <a:pt x="8427" y="30789"/>
                  </a:cubicBezTo>
                  <a:cubicBezTo>
                    <a:pt x="10094" y="30789"/>
                    <a:pt x="11811" y="30706"/>
                    <a:pt x="12339" y="30461"/>
                  </a:cubicBezTo>
                  <a:cubicBezTo>
                    <a:pt x="15176" y="29096"/>
                    <a:pt x="16836" y="26205"/>
                    <a:pt x="16836" y="22860"/>
                  </a:cubicBezTo>
                  <a:cubicBezTo>
                    <a:pt x="16836" y="19246"/>
                    <a:pt x="14534" y="16034"/>
                    <a:pt x="11135" y="14884"/>
                  </a:cubicBezTo>
                  <a:lnTo>
                    <a:pt x="11135" y="1527"/>
                  </a:lnTo>
                  <a:lnTo>
                    <a:pt x="11188" y="1527"/>
                  </a:lnTo>
                  <a:cubicBezTo>
                    <a:pt x="11214" y="1529"/>
                    <a:pt x="11238" y="1530"/>
                    <a:pt x="11262" y="1530"/>
                  </a:cubicBezTo>
                  <a:cubicBezTo>
                    <a:pt x="12242" y="1530"/>
                    <a:pt x="12234" y="1"/>
                    <a:pt x="11239" y="1"/>
                  </a:cubicBezTo>
                  <a:cubicBezTo>
                    <a:pt x="11222" y="1"/>
                    <a:pt x="11205" y="1"/>
                    <a:pt x="11188" y="2"/>
                  </a:cubicBezTo>
                  <a:lnTo>
                    <a:pt x="5648" y="2"/>
                  </a:lnTo>
                  <a:cubicBezTo>
                    <a:pt x="5631" y="1"/>
                    <a:pt x="5614" y="1"/>
                    <a:pt x="55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8"/>
            <p:cNvSpPr/>
            <p:nvPr/>
          </p:nvSpPr>
          <p:spPr>
            <a:xfrm>
              <a:off x="5398100" y="3508850"/>
              <a:ext cx="471775" cy="608925"/>
            </a:xfrm>
            <a:custGeom>
              <a:avLst/>
              <a:gdLst/>
              <a:ahLst/>
              <a:cxnLst/>
              <a:rect l="l" t="t" r="r" b="b"/>
              <a:pathLst>
                <a:path w="18871" h="24357" extrusionOk="0">
                  <a:moveTo>
                    <a:pt x="1" y="0"/>
                  </a:moveTo>
                  <a:lnTo>
                    <a:pt x="1" y="24357"/>
                  </a:lnTo>
                  <a:lnTo>
                    <a:pt x="18870" y="24357"/>
                  </a:lnTo>
                  <a:lnTo>
                    <a:pt x="188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8"/>
            <p:cNvSpPr/>
            <p:nvPr/>
          </p:nvSpPr>
          <p:spPr>
            <a:xfrm>
              <a:off x="6363675" y="3320825"/>
              <a:ext cx="503875" cy="794275"/>
            </a:xfrm>
            <a:custGeom>
              <a:avLst/>
              <a:gdLst/>
              <a:ahLst/>
              <a:cxnLst/>
              <a:rect l="l" t="t" r="r" b="b"/>
              <a:pathLst>
                <a:path w="20155" h="31771" extrusionOk="0">
                  <a:moveTo>
                    <a:pt x="2383" y="0"/>
                  </a:moveTo>
                  <a:cubicBezTo>
                    <a:pt x="1071" y="0"/>
                    <a:pt x="0" y="1044"/>
                    <a:pt x="0" y="2355"/>
                  </a:cubicBezTo>
                  <a:lnTo>
                    <a:pt x="0" y="29389"/>
                  </a:lnTo>
                  <a:cubicBezTo>
                    <a:pt x="0" y="30700"/>
                    <a:pt x="1071" y="31771"/>
                    <a:pt x="2383" y="31771"/>
                  </a:cubicBezTo>
                  <a:lnTo>
                    <a:pt x="17746" y="31771"/>
                  </a:lnTo>
                  <a:cubicBezTo>
                    <a:pt x="19058" y="31771"/>
                    <a:pt x="20128" y="30700"/>
                    <a:pt x="20128" y="29389"/>
                  </a:cubicBezTo>
                  <a:lnTo>
                    <a:pt x="20155" y="2382"/>
                  </a:lnTo>
                  <a:cubicBezTo>
                    <a:pt x="20155" y="1071"/>
                    <a:pt x="19084" y="0"/>
                    <a:pt x="177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8"/>
            <p:cNvSpPr/>
            <p:nvPr/>
          </p:nvSpPr>
          <p:spPr>
            <a:xfrm>
              <a:off x="5805025" y="3390400"/>
              <a:ext cx="518525" cy="731250"/>
            </a:xfrm>
            <a:custGeom>
              <a:avLst/>
              <a:gdLst/>
              <a:ahLst/>
              <a:cxnLst/>
              <a:rect l="l" t="t" r="r" b="b"/>
              <a:pathLst>
                <a:path w="20741" h="29250" extrusionOk="0">
                  <a:moveTo>
                    <a:pt x="7331" y="1"/>
                  </a:moveTo>
                  <a:cubicBezTo>
                    <a:pt x="5886" y="27"/>
                    <a:pt x="5805" y="2142"/>
                    <a:pt x="7251" y="2276"/>
                  </a:cubicBezTo>
                  <a:lnTo>
                    <a:pt x="7304" y="8673"/>
                  </a:lnTo>
                  <a:cubicBezTo>
                    <a:pt x="7304" y="8673"/>
                    <a:pt x="3022" y="20369"/>
                    <a:pt x="1362" y="25080"/>
                  </a:cubicBezTo>
                  <a:cubicBezTo>
                    <a:pt x="1" y="28883"/>
                    <a:pt x="2582" y="29250"/>
                    <a:pt x="3627" y="29250"/>
                  </a:cubicBezTo>
                  <a:cubicBezTo>
                    <a:pt x="3877" y="29250"/>
                    <a:pt x="4039" y="29229"/>
                    <a:pt x="4039" y="29229"/>
                  </a:cubicBezTo>
                  <a:lnTo>
                    <a:pt x="16565" y="29229"/>
                  </a:lnTo>
                  <a:cubicBezTo>
                    <a:pt x="20740" y="29229"/>
                    <a:pt x="19268" y="24652"/>
                    <a:pt x="19268" y="24652"/>
                  </a:cubicBezTo>
                  <a:lnTo>
                    <a:pt x="14210" y="8807"/>
                  </a:lnTo>
                  <a:lnTo>
                    <a:pt x="14210" y="2276"/>
                  </a:lnTo>
                  <a:cubicBezTo>
                    <a:pt x="15601" y="2062"/>
                    <a:pt x="15468" y="27"/>
                    <a:pt x="140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8"/>
            <p:cNvSpPr/>
            <p:nvPr/>
          </p:nvSpPr>
          <p:spPr>
            <a:xfrm>
              <a:off x="6084975" y="3371000"/>
              <a:ext cx="532325" cy="751375"/>
            </a:xfrm>
            <a:custGeom>
              <a:avLst/>
              <a:gdLst/>
              <a:ahLst/>
              <a:cxnLst/>
              <a:rect l="l" t="t" r="r" b="b"/>
              <a:pathLst>
                <a:path w="21293" h="30055" extrusionOk="0">
                  <a:moveTo>
                    <a:pt x="7508" y="1"/>
                  </a:moveTo>
                  <a:cubicBezTo>
                    <a:pt x="6090" y="81"/>
                    <a:pt x="6009" y="2142"/>
                    <a:pt x="7401" y="2356"/>
                  </a:cubicBezTo>
                  <a:lnTo>
                    <a:pt x="7482" y="8913"/>
                  </a:lnTo>
                  <a:cubicBezTo>
                    <a:pt x="7482" y="8913"/>
                    <a:pt x="3092" y="20904"/>
                    <a:pt x="1379" y="25776"/>
                  </a:cubicBezTo>
                  <a:cubicBezTo>
                    <a:pt x="1" y="29673"/>
                    <a:pt x="2624" y="30054"/>
                    <a:pt x="3703" y="30054"/>
                  </a:cubicBezTo>
                  <a:cubicBezTo>
                    <a:pt x="3965" y="30054"/>
                    <a:pt x="4136" y="30032"/>
                    <a:pt x="4136" y="30032"/>
                  </a:cubicBezTo>
                  <a:lnTo>
                    <a:pt x="17010" y="30032"/>
                  </a:lnTo>
                  <a:cubicBezTo>
                    <a:pt x="21293" y="30005"/>
                    <a:pt x="19767" y="25294"/>
                    <a:pt x="19767" y="25294"/>
                  </a:cubicBezTo>
                  <a:lnTo>
                    <a:pt x="14574" y="9047"/>
                  </a:lnTo>
                  <a:lnTo>
                    <a:pt x="14574" y="2356"/>
                  </a:lnTo>
                  <a:cubicBezTo>
                    <a:pt x="16020" y="2115"/>
                    <a:pt x="15859" y="27"/>
                    <a:pt x="144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8"/>
            <p:cNvSpPr/>
            <p:nvPr/>
          </p:nvSpPr>
          <p:spPr>
            <a:xfrm>
              <a:off x="6170300" y="3677475"/>
              <a:ext cx="380100" cy="414875"/>
            </a:xfrm>
            <a:custGeom>
              <a:avLst/>
              <a:gdLst/>
              <a:ahLst/>
              <a:cxnLst/>
              <a:rect l="l" t="t" r="r" b="b"/>
              <a:pathLst>
                <a:path w="15204" h="16595" extrusionOk="0">
                  <a:moveTo>
                    <a:pt x="5273" y="0"/>
                  </a:moveTo>
                  <a:lnTo>
                    <a:pt x="2275" y="9422"/>
                  </a:lnTo>
                  <a:lnTo>
                    <a:pt x="803" y="14025"/>
                  </a:lnTo>
                  <a:cubicBezTo>
                    <a:pt x="803" y="14025"/>
                    <a:pt x="0" y="16595"/>
                    <a:pt x="2570" y="16595"/>
                  </a:cubicBezTo>
                  <a:lnTo>
                    <a:pt x="13410" y="16595"/>
                  </a:lnTo>
                  <a:cubicBezTo>
                    <a:pt x="13410" y="16595"/>
                    <a:pt x="15203" y="16515"/>
                    <a:pt x="14480" y="13758"/>
                  </a:cubicBezTo>
                  <a:cubicBezTo>
                    <a:pt x="14239" y="12901"/>
                    <a:pt x="13731" y="11269"/>
                    <a:pt x="13142" y="9422"/>
                  </a:cubicBezTo>
                  <a:cubicBezTo>
                    <a:pt x="11804" y="5273"/>
                    <a:pt x="10011" y="54"/>
                    <a:pt x="10011" y="54"/>
                  </a:cubicBezTo>
                  <a:lnTo>
                    <a:pt x="52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8"/>
            <p:cNvSpPr/>
            <p:nvPr/>
          </p:nvSpPr>
          <p:spPr>
            <a:xfrm>
              <a:off x="5819825" y="3204375"/>
              <a:ext cx="649600" cy="918125"/>
            </a:xfrm>
            <a:custGeom>
              <a:avLst/>
              <a:gdLst/>
              <a:ahLst/>
              <a:cxnLst/>
              <a:rect l="l" t="t" r="r" b="b"/>
              <a:pathLst>
                <a:path w="25984" h="36725" extrusionOk="0">
                  <a:moveTo>
                    <a:pt x="9175" y="1"/>
                  </a:moveTo>
                  <a:cubicBezTo>
                    <a:pt x="7355" y="28"/>
                    <a:pt x="7247" y="2704"/>
                    <a:pt x="9068" y="2865"/>
                  </a:cubicBezTo>
                  <a:lnTo>
                    <a:pt x="9121" y="10894"/>
                  </a:lnTo>
                  <a:cubicBezTo>
                    <a:pt x="9121" y="10894"/>
                    <a:pt x="3768" y="25562"/>
                    <a:pt x="1680" y="31477"/>
                  </a:cubicBezTo>
                  <a:cubicBezTo>
                    <a:pt x="1" y="36257"/>
                    <a:pt x="3205" y="36724"/>
                    <a:pt x="4523" y="36724"/>
                  </a:cubicBezTo>
                  <a:cubicBezTo>
                    <a:pt x="4844" y="36724"/>
                    <a:pt x="5053" y="36697"/>
                    <a:pt x="5053" y="36697"/>
                  </a:cubicBezTo>
                  <a:lnTo>
                    <a:pt x="20764" y="36697"/>
                  </a:lnTo>
                  <a:cubicBezTo>
                    <a:pt x="25983" y="36670"/>
                    <a:pt x="24137" y="30915"/>
                    <a:pt x="24137" y="30915"/>
                  </a:cubicBezTo>
                  <a:lnTo>
                    <a:pt x="17793" y="11055"/>
                  </a:lnTo>
                  <a:lnTo>
                    <a:pt x="17793" y="2865"/>
                  </a:lnTo>
                  <a:cubicBezTo>
                    <a:pt x="19560" y="2624"/>
                    <a:pt x="19399" y="1"/>
                    <a:pt x="176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8"/>
            <p:cNvSpPr/>
            <p:nvPr/>
          </p:nvSpPr>
          <p:spPr>
            <a:xfrm>
              <a:off x="5924050" y="3579100"/>
              <a:ext cx="463725" cy="505900"/>
            </a:xfrm>
            <a:custGeom>
              <a:avLst/>
              <a:gdLst/>
              <a:ahLst/>
              <a:cxnLst/>
              <a:rect l="l" t="t" r="r" b="b"/>
              <a:pathLst>
                <a:path w="18549" h="20236" extrusionOk="0">
                  <a:moveTo>
                    <a:pt x="6424" y="1"/>
                  </a:moveTo>
                  <a:lnTo>
                    <a:pt x="2784" y="11483"/>
                  </a:lnTo>
                  <a:lnTo>
                    <a:pt x="964" y="17131"/>
                  </a:lnTo>
                  <a:cubicBezTo>
                    <a:pt x="964" y="17131"/>
                    <a:pt x="0" y="20235"/>
                    <a:pt x="3132" y="20235"/>
                  </a:cubicBezTo>
                  <a:lnTo>
                    <a:pt x="16381" y="20235"/>
                  </a:lnTo>
                  <a:cubicBezTo>
                    <a:pt x="16381" y="20235"/>
                    <a:pt x="18549" y="20155"/>
                    <a:pt x="17666" y="16809"/>
                  </a:cubicBezTo>
                  <a:cubicBezTo>
                    <a:pt x="17398" y="15766"/>
                    <a:pt x="16756" y="13758"/>
                    <a:pt x="16033" y="11483"/>
                  </a:cubicBezTo>
                  <a:cubicBezTo>
                    <a:pt x="14374" y="6424"/>
                    <a:pt x="12206" y="81"/>
                    <a:pt x="12206" y="81"/>
                  </a:cubicBezTo>
                  <a:lnTo>
                    <a:pt x="64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8"/>
            <p:cNvSpPr/>
            <p:nvPr/>
          </p:nvSpPr>
          <p:spPr>
            <a:xfrm>
              <a:off x="8090725" y="3085950"/>
              <a:ext cx="169325" cy="52225"/>
            </a:xfrm>
            <a:custGeom>
              <a:avLst/>
              <a:gdLst/>
              <a:ahLst/>
              <a:cxnLst/>
              <a:rect l="l" t="t" r="r" b="b"/>
              <a:pathLst>
                <a:path w="6773" h="2089" extrusionOk="0">
                  <a:moveTo>
                    <a:pt x="1" y="0"/>
                  </a:moveTo>
                  <a:lnTo>
                    <a:pt x="1" y="803"/>
                  </a:lnTo>
                  <a:lnTo>
                    <a:pt x="1232" y="803"/>
                  </a:lnTo>
                  <a:lnTo>
                    <a:pt x="1232" y="2088"/>
                  </a:lnTo>
                  <a:lnTo>
                    <a:pt x="5541" y="2088"/>
                  </a:lnTo>
                  <a:lnTo>
                    <a:pt x="5541" y="803"/>
                  </a:lnTo>
                  <a:lnTo>
                    <a:pt x="6772" y="803"/>
                  </a:lnTo>
                  <a:lnTo>
                    <a:pt x="677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8"/>
            <p:cNvSpPr/>
            <p:nvPr/>
          </p:nvSpPr>
          <p:spPr>
            <a:xfrm>
              <a:off x="5068875" y="3234500"/>
              <a:ext cx="773550" cy="881275"/>
            </a:xfrm>
            <a:custGeom>
              <a:avLst/>
              <a:gdLst/>
              <a:ahLst/>
              <a:cxnLst/>
              <a:rect l="l" t="t" r="r" b="b"/>
              <a:pathLst>
                <a:path w="30942" h="35251" extrusionOk="0">
                  <a:moveTo>
                    <a:pt x="1" y="0"/>
                  </a:moveTo>
                  <a:cubicBezTo>
                    <a:pt x="1232" y="803"/>
                    <a:pt x="4203" y="3105"/>
                    <a:pt x="4203" y="6879"/>
                  </a:cubicBezTo>
                  <a:lnTo>
                    <a:pt x="4203" y="35251"/>
                  </a:lnTo>
                  <a:lnTo>
                    <a:pt x="28265" y="35251"/>
                  </a:lnTo>
                  <a:lnTo>
                    <a:pt x="28265" y="6745"/>
                  </a:lnTo>
                  <a:cubicBezTo>
                    <a:pt x="28265" y="6719"/>
                    <a:pt x="27891" y="2650"/>
                    <a:pt x="309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8"/>
            <p:cNvSpPr/>
            <p:nvPr/>
          </p:nvSpPr>
          <p:spPr>
            <a:xfrm>
              <a:off x="6735725" y="3041125"/>
              <a:ext cx="52200" cy="168625"/>
            </a:xfrm>
            <a:custGeom>
              <a:avLst/>
              <a:gdLst/>
              <a:ahLst/>
              <a:cxnLst/>
              <a:rect l="l" t="t" r="r" b="b"/>
              <a:pathLst>
                <a:path w="2088" h="6745" extrusionOk="0">
                  <a:moveTo>
                    <a:pt x="0" y="0"/>
                  </a:moveTo>
                  <a:lnTo>
                    <a:pt x="0" y="6745"/>
                  </a:lnTo>
                  <a:lnTo>
                    <a:pt x="830" y="6745"/>
                  </a:lnTo>
                  <a:lnTo>
                    <a:pt x="830" y="5541"/>
                  </a:lnTo>
                  <a:lnTo>
                    <a:pt x="2088" y="5541"/>
                  </a:lnTo>
                  <a:lnTo>
                    <a:pt x="2088" y="1231"/>
                  </a:lnTo>
                  <a:lnTo>
                    <a:pt x="830" y="1231"/>
                  </a:lnTo>
                  <a:lnTo>
                    <a:pt x="83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8"/>
            <p:cNvSpPr/>
            <p:nvPr/>
          </p:nvSpPr>
          <p:spPr>
            <a:xfrm>
              <a:off x="6515575" y="2675775"/>
              <a:ext cx="735400" cy="1454725"/>
            </a:xfrm>
            <a:custGeom>
              <a:avLst/>
              <a:gdLst/>
              <a:ahLst/>
              <a:cxnLst/>
              <a:rect l="l" t="t" r="r" b="b"/>
              <a:pathLst>
                <a:path w="29416" h="58189" extrusionOk="0">
                  <a:moveTo>
                    <a:pt x="19432" y="30111"/>
                  </a:moveTo>
                  <a:lnTo>
                    <a:pt x="19432" y="0"/>
                  </a:lnTo>
                  <a:lnTo>
                    <a:pt x="9984" y="0"/>
                  </a:lnTo>
                  <a:lnTo>
                    <a:pt x="9984" y="30111"/>
                  </a:lnTo>
                  <a:cubicBezTo>
                    <a:pt x="4015" y="32119"/>
                    <a:pt x="0" y="37713"/>
                    <a:pt x="0" y="44003"/>
                  </a:cubicBezTo>
                  <a:cubicBezTo>
                    <a:pt x="0" y="49757"/>
                    <a:pt x="3854" y="54548"/>
                    <a:pt x="8324" y="57546"/>
                  </a:cubicBezTo>
                  <a:cubicBezTo>
                    <a:pt x="8753" y="57841"/>
                    <a:pt x="19646" y="58189"/>
                    <a:pt x="21547" y="57305"/>
                  </a:cubicBezTo>
                  <a:cubicBezTo>
                    <a:pt x="26525" y="54923"/>
                    <a:pt x="29416" y="49864"/>
                    <a:pt x="29416" y="44003"/>
                  </a:cubicBezTo>
                  <a:cubicBezTo>
                    <a:pt x="29416" y="37713"/>
                    <a:pt x="25401" y="32119"/>
                    <a:pt x="19432" y="301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8"/>
            <p:cNvSpPr/>
            <p:nvPr/>
          </p:nvSpPr>
          <p:spPr>
            <a:xfrm>
              <a:off x="6765150" y="2566700"/>
              <a:ext cx="236250" cy="101050"/>
            </a:xfrm>
            <a:custGeom>
              <a:avLst/>
              <a:gdLst/>
              <a:ahLst/>
              <a:cxnLst/>
              <a:rect l="l" t="t" r="r" b="b"/>
              <a:pathLst>
                <a:path w="9450" h="4042" extrusionOk="0">
                  <a:moveTo>
                    <a:pt x="1" y="0"/>
                  </a:moveTo>
                  <a:lnTo>
                    <a:pt x="1" y="4042"/>
                  </a:lnTo>
                  <a:lnTo>
                    <a:pt x="9449" y="4042"/>
                  </a:lnTo>
                  <a:lnTo>
                    <a:pt x="944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8"/>
            <p:cNvSpPr/>
            <p:nvPr/>
          </p:nvSpPr>
          <p:spPr>
            <a:xfrm>
              <a:off x="6570429" y="3792550"/>
              <a:ext cx="640375" cy="289775"/>
            </a:xfrm>
            <a:custGeom>
              <a:avLst/>
              <a:gdLst/>
              <a:ahLst/>
              <a:cxnLst/>
              <a:rect l="l" t="t" r="r" b="b"/>
              <a:pathLst>
                <a:path w="25615" h="11591" extrusionOk="0">
                  <a:moveTo>
                    <a:pt x="0" y="1"/>
                  </a:moveTo>
                  <a:cubicBezTo>
                    <a:pt x="0" y="6398"/>
                    <a:pt x="5728" y="11590"/>
                    <a:pt x="12794" y="11590"/>
                  </a:cubicBezTo>
                  <a:cubicBezTo>
                    <a:pt x="19860" y="11590"/>
                    <a:pt x="25615" y="6398"/>
                    <a:pt x="256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8"/>
            <p:cNvSpPr/>
            <p:nvPr/>
          </p:nvSpPr>
          <p:spPr>
            <a:xfrm>
              <a:off x="4891164" y="3471375"/>
              <a:ext cx="659800" cy="653100"/>
            </a:xfrm>
            <a:custGeom>
              <a:avLst/>
              <a:gdLst/>
              <a:ahLst/>
              <a:cxnLst/>
              <a:rect l="l" t="t" r="r" b="b"/>
              <a:pathLst>
                <a:path w="26392" h="26124" extrusionOk="0">
                  <a:moveTo>
                    <a:pt x="1" y="0"/>
                  </a:moveTo>
                  <a:lnTo>
                    <a:pt x="1" y="23768"/>
                  </a:lnTo>
                  <a:cubicBezTo>
                    <a:pt x="1" y="25080"/>
                    <a:pt x="1045" y="26124"/>
                    <a:pt x="2383" y="26124"/>
                  </a:cubicBezTo>
                  <a:lnTo>
                    <a:pt x="20129" y="26124"/>
                  </a:lnTo>
                  <a:cubicBezTo>
                    <a:pt x="21440" y="26124"/>
                    <a:pt x="22511" y="25080"/>
                    <a:pt x="22511" y="23768"/>
                  </a:cubicBezTo>
                  <a:lnTo>
                    <a:pt x="22511" y="4470"/>
                  </a:lnTo>
                  <a:lnTo>
                    <a:pt x="2639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8"/>
            <p:cNvSpPr/>
            <p:nvPr/>
          </p:nvSpPr>
          <p:spPr>
            <a:xfrm>
              <a:off x="4934400" y="3746400"/>
              <a:ext cx="479125" cy="331900"/>
            </a:xfrm>
            <a:custGeom>
              <a:avLst/>
              <a:gdLst/>
              <a:ahLst/>
              <a:cxnLst/>
              <a:rect l="l" t="t" r="r" b="b"/>
              <a:pathLst>
                <a:path w="19165" h="13276" extrusionOk="0">
                  <a:moveTo>
                    <a:pt x="0" y="0"/>
                  </a:moveTo>
                  <a:lnTo>
                    <a:pt x="0" y="10894"/>
                  </a:lnTo>
                  <a:cubicBezTo>
                    <a:pt x="0" y="12205"/>
                    <a:pt x="1071" y="13276"/>
                    <a:pt x="2382" y="13276"/>
                  </a:cubicBezTo>
                  <a:lnTo>
                    <a:pt x="16782" y="13276"/>
                  </a:lnTo>
                  <a:cubicBezTo>
                    <a:pt x="18094" y="13276"/>
                    <a:pt x="19137" y="12205"/>
                    <a:pt x="19164" y="10894"/>
                  </a:cubicBezTo>
                  <a:lnTo>
                    <a:pt x="1916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8"/>
            <p:cNvSpPr/>
            <p:nvPr/>
          </p:nvSpPr>
          <p:spPr>
            <a:xfrm>
              <a:off x="7849175" y="3148625"/>
              <a:ext cx="651100" cy="973950"/>
            </a:xfrm>
            <a:custGeom>
              <a:avLst/>
              <a:gdLst/>
              <a:ahLst/>
              <a:cxnLst/>
              <a:rect l="l" t="t" r="r" b="b"/>
              <a:pathLst>
                <a:path w="26044" h="38958" extrusionOk="0">
                  <a:moveTo>
                    <a:pt x="8583" y="0"/>
                  </a:moveTo>
                  <a:cubicBezTo>
                    <a:pt x="7062" y="0"/>
                    <a:pt x="7069" y="2372"/>
                    <a:pt x="8606" y="2372"/>
                  </a:cubicBezTo>
                  <a:cubicBezTo>
                    <a:pt x="8654" y="2372"/>
                    <a:pt x="8702" y="2369"/>
                    <a:pt x="8753" y="2365"/>
                  </a:cubicBezTo>
                  <a:lnTo>
                    <a:pt x="8833" y="2365"/>
                  </a:lnTo>
                  <a:lnTo>
                    <a:pt x="8833" y="14382"/>
                  </a:lnTo>
                  <a:cubicBezTo>
                    <a:pt x="3560" y="16149"/>
                    <a:pt x="0" y="21101"/>
                    <a:pt x="0" y="26695"/>
                  </a:cubicBezTo>
                  <a:cubicBezTo>
                    <a:pt x="0" y="31780"/>
                    <a:pt x="3426" y="36009"/>
                    <a:pt x="7361" y="38686"/>
                  </a:cubicBezTo>
                  <a:cubicBezTo>
                    <a:pt x="7569" y="38811"/>
                    <a:pt x="10263" y="38957"/>
                    <a:pt x="13043" y="38957"/>
                  </a:cubicBezTo>
                  <a:cubicBezTo>
                    <a:pt x="15621" y="38957"/>
                    <a:pt x="18273" y="38831"/>
                    <a:pt x="19084" y="38445"/>
                  </a:cubicBezTo>
                  <a:cubicBezTo>
                    <a:pt x="23474" y="36357"/>
                    <a:pt x="26043" y="31860"/>
                    <a:pt x="26043" y="26695"/>
                  </a:cubicBezTo>
                  <a:cubicBezTo>
                    <a:pt x="26043" y="21127"/>
                    <a:pt x="22483" y="16176"/>
                    <a:pt x="17210" y="14382"/>
                  </a:cubicBezTo>
                  <a:lnTo>
                    <a:pt x="17210" y="2365"/>
                  </a:lnTo>
                  <a:lnTo>
                    <a:pt x="17318" y="2365"/>
                  </a:lnTo>
                  <a:cubicBezTo>
                    <a:pt x="17350" y="2367"/>
                    <a:pt x="17382" y="2368"/>
                    <a:pt x="17413" y="2368"/>
                  </a:cubicBezTo>
                  <a:cubicBezTo>
                    <a:pt x="18067" y="2368"/>
                    <a:pt x="18602" y="1851"/>
                    <a:pt x="18602" y="1187"/>
                  </a:cubicBezTo>
                  <a:cubicBezTo>
                    <a:pt x="18602" y="536"/>
                    <a:pt x="18087" y="2"/>
                    <a:pt x="17450" y="2"/>
                  </a:cubicBezTo>
                  <a:cubicBezTo>
                    <a:pt x="17406" y="2"/>
                    <a:pt x="17362" y="4"/>
                    <a:pt x="17318" y="9"/>
                  </a:cubicBezTo>
                  <a:lnTo>
                    <a:pt x="8753" y="9"/>
                  </a:lnTo>
                  <a:cubicBezTo>
                    <a:pt x="8694" y="3"/>
                    <a:pt x="8638" y="0"/>
                    <a:pt x="85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8"/>
            <p:cNvSpPr/>
            <p:nvPr/>
          </p:nvSpPr>
          <p:spPr>
            <a:xfrm>
              <a:off x="7925450" y="3846100"/>
              <a:ext cx="507225" cy="229525"/>
            </a:xfrm>
            <a:custGeom>
              <a:avLst/>
              <a:gdLst/>
              <a:ahLst/>
              <a:cxnLst/>
              <a:rect l="l" t="t" r="r" b="b"/>
              <a:pathLst>
                <a:path w="20289" h="9181" extrusionOk="0">
                  <a:moveTo>
                    <a:pt x="0" y="0"/>
                  </a:moveTo>
                  <a:cubicBezTo>
                    <a:pt x="0" y="5059"/>
                    <a:pt x="4524" y="9181"/>
                    <a:pt x="10145" y="9181"/>
                  </a:cubicBezTo>
                  <a:cubicBezTo>
                    <a:pt x="15739" y="9181"/>
                    <a:pt x="20289" y="5059"/>
                    <a:pt x="202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8"/>
            <p:cNvSpPr/>
            <p:nvPr/>
          </p:nvSpPr>
          <p:spPr>
            <a:xfrm>
              <a:off x="4823975" y="3726325"/>
              <a:ext cx="63600" cy="182700"/>
            </a:xfrm>
            <a:custGeom>
              <a:avLst/>
              <a:gdLst/>
              <a:ahLst/>
              <a:cxnLst/>
              <a:rect l="l" t="t" r="r" b="b"/>
              <a:pathLst>
                <a:path w="2544" h="7308" extrusionOk="0">
                  <a:moveTo>
                    <a:pt x="1" y="0"/>
                  </a:moveTo>
                  <a:lnTo>
                    <a:pt x="1" y="7307"/>
                  </a:lnTo>
                  <a:lnTo>
                    <a:pt x="2543" y="7307"/>
                  </a:lnTo>
                  <a:lnTo>
                    <a:pt x="25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8"/>
            <p:cNvSpPr/>
            <p:nvPr/>
          </p:nvSpPr>
          <p:spPr>
            <a:xfrm>
              <a:off x="5360475" y="2946025"/>
              <a:ext cx="832375" cy="1175350"/>
            </a:xfrm>
            <a:custGeom>
              <a:avLst/>
              <a:gdLst/>
              <a:ahLst/>
              <a:cxnLst/>
              <a:rect l="l" t="t" r="r" b="b"/>
              <a:pathLst>
                <a:path w="33295" h="47014" extrusionOk="0">
                  <a:moveTo>
                    <a:pt x="22646" y="1"/>
                  </a:moveTo>
                  <a:cubicBezTo>
                    <a:pt x="22612" y="1"/>
                    <a:pt x="22578" y="2"/>
                    <a:pt x="22543" y="3"/>
                  </a:cubicBezTo>
                  <a:lnTo>
                    <a:pt x="11757" y="3"/>
                  </a:lnTo>
                  <a:cubicBezTo>
                    <a:pt x="9401" y="30"/>
                    <a:pt x="9268" y="3483"/>
                    <a:pt x="11623" y="3697"/>
                  </a:cubicBezTo>
                  <a:lnTo>
                    <a:pt x="11703" y="13975"/>
                  </a:lnTo>
                  <a:cubicBezTo>
                    <a:pt x="11703" y="13975"/>
                    <a:pt x="4825" y="32738"/>
                    <a:pt x="2148" y="40312"/>
                  </a:cubicBezTo>
                  <a:cubicBezTo>
                    <a:pt x="1" y="46411"/>
                    <a:pt x="4072" y="47014"/>
                    <a:pt x="5767" y="47014"/>
                  </a:cubicBezTo>
                  <a:cubicBezTo>
                    <a:pt x="6184" y="47014"/>
                    <a:pt x="6457" y="46977"/>
                    <a:pt x="6457" y="46977"/>
                  </a:cubicBezTo>
                  <a:lnTo>
                    <a:pt x="26612" y="46977"/>
                  </a:lnTo>
                  <a:cubicBezTo>
                    <a:pt x="26624" y="46977"/>
                    <a:pt x="26636" y="46977"/>
                    <a:pt x="26648" y="46977"/>
                  </a:cubicBezTo>
                  <a:cubicBezTo>
                    <a:pt x="33295" y="46977"/>
                    <a:pt x="30921" y="39616"/>
                    <a:pt x="30921" y="39616"/>
                  </a:cubicBezTo>
                  <a:lnTo>
                    <a:pt x="22811" y="14189"/>
                  </a:lnTo>
                  <a:lnTo>
                    <a:pt x="22811" y="3697"/>
                  </a:lnTo>
                  <a:cubicBezTo>
                    <a:pt x="23828" y="3617"/>
                    <a:pt x="24604" y="2733"/>
                    <a:pt x="24524" y="1716"/>
                  </a:cubicBezTo>
                  <a:cubicBezTo>
                    <a:pt x="24446" y="734"/>
                    <a:pt x="23619" y="1"/>
                    <a:pt x="226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8"/>
            <p:cNvSpPr/>
            <p:nvPr/>
          </p:nvSpPr>
          <p:spPr>
            <a:xfrm>
              <a:off x="5675186" y="2871211"/>
              <a:ext cx="233550" cy="71625"/>
            </a:xfrm>
            <a:custGeom>
              <a:avLst/>
              <a:gdLst/>
              <a:ahLst/>
              <a:cxnLst/>
              <a:rect l="l" t="t" r="r" b="b"/>
              <a:pathLst>
                <a:path w="9342" h="2865" extrusionOk="0">
                  <a:moveTo>
                    <a:pt x="1" y="1"/>
                  </a:moveTo>
                  <a:lnTo>
                    <a:pt x="1" y="1125"/>
                  </a:lnTo>
                  <a:lnTo>
                    <a:pt x="1687" y="1125"/>
                  </a:lnTo>
                  <a:lnTo>
                    <a:pt x="1687" y="2864"/>
                  </a:lnTo>
                  <a:lnTo>
                    <a:pt x="7655" y="2864"/>
                  </a:lnTo>
                  <a:lnTo>
                    <a:pt x="7655" y="1125"/>
                  </a:lnTo>
                  <a:lnTo>
                    <a:pt x="9342" y="1125"/>
                  </a:lnTo>
                  <a:lnTo>
                    <a:pt x="934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8"/>
            <p:cNvSpPr/>
            <p:nvPr/>
          </p:nvSpPr>
          <p:spPr>
            <a:xfrm>
              <a:off x="5582775" y="3425875"/>
              <a:ext cx="424275" cy="368050"/>
            </a:xfrm>
            <a:custGeom>
              <a:avLst/>
              <a:gdLst/>
              <a:ahLst/>
              <a:cxnLst/>
              <a:rect l="l" t="t" r="r" b="b"/>
              <a:pathLst>
                <a:path w="16971" h="14722" extrusionOk="0">
                  <a:moveTo>
                    <a:pt x="4685" y="0"/>
                  </a:moveTo>
                  <a:lnTo>
                    <a:pt x="1" y="14721"/>
                  </a:lnTo>
                  <a:lnTo>
                    <a:pt x="16970" y="14721"/>
                  </a:lnTo>
                  <a:cubicBezTo>
                    <a:pt x="14883" y="8271"/>
                    <a:pt x="12099" y="107"/>
                    <a:pt x="12099" y="107"/>
                  </a:cubicBezTo>
                  <a:lnTo>
                    <a:pt x="468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8"/>
            <p:cNvSpPr/>
            <p:nvPr/>
          </p:nvSpPr>
          <p:spPr>
            <a:xfrm>
              <a:off x="5494450" y="3794575"/>
              <a:ext cx="593550" cy="280375"/>
            </a:xfrm>
            <a:custGeom>
              <a:avLst/>
              <a:gdLst/>
              <a:ahLst/>
              <a:cxnLst/>
              <a:rect l="l" t="t" r="r" b="b"/>
              <a:pathLst>
                <a:path w="23742" h="11215" extrusionOk="0">
                  <a:moveTo>
                    <a:pt x="3534" y="0"/>
                  </a:moveTo>
                  <a:lnTo>
                    <a:pt x="1232" y="7227"/>
                  </a:lnTo>
                  <a:cubicBezTo>
                    <a:pt x="1232" y="7227"/>
                    <a:pt x="1" y="11215"/>
                    <a:pt x="4016" y="11215"/>
                  </a:cubicBezTo>
                  <a:lnTo>
                    <a:pt x="20985" y="11215"/>
                  </a:lnTo>
                  <a:cubicBezTo>
                    <a:pt x="20985" y="11215"/>
                    <a:pt x="23742" y="11108"/>
                    <a:pt x="22618" y="6825"/>
                  </a:cubicBezTo>
                  <a:cubicBezTo>
                    <a:pt x="22270" y="5487"/>
                    <a:pt x="21467" y="2891"/>
                    <a:pt x="205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8"/>
            <p:cNvSpPr/>
            <p:nvPr/>
          </p:nvSpPr>
          <p:spPr>
            <a:xfrm>
              <a:off x="8966150" y="3204375"/>
              <a:ext cx="650250" cy="918125"/>
            </a:xfrm>
            <a:custGeom>
              <a:avLst/>
              <a:gdLst/>
              <a:ahLst/>
              <a:cxnLst/>
              <a:rect l="l" t="t" r="r" b="b"/>
              <a:pathLst>
                <a:path w="26010" h="36725" extrusionOk="0">
                  <a:moveTo>
                    <a:pt x="9200" y="1"/>
                  </a:moveTo>
                  <a:cubicBezTo>
                    <a:pt x="7380" y="28"/>
                    <a:pt x="7273" y="2704"/>
                    <a:pt x="9067" y="2865"/>
                  </a:cubicBezTo>
                  <a:lnTo>
                    <a:pt x="9147" y="10894"/>
                  </a:lnTo>
                  <a:cubicBezTo>
                    <a:pt x="9147" y="10894"/>
                    <a:pt x="3767" y="25562"/>
                    <a:pt x="1679" y="31477"/>
                  </a:cubicBezTo>
                  <a:cubicBezTo>
                    <a:pt x="0" y="36257"/>
                    <a:pt x="3204" y="36724"/>
                    <a:pt x="4522" y="36724"/>
                  </a:cubicBezTo>
                  <a:cubicBezTo>
                    <a:pt x="4843" y="36724"/>
                    <a:pt x="5052" y="36697"/>
                    <a:pt x="5052" y="36697"/>
                  </a:cubicBezTo>
                  <a:lnTo>
                    <a:pt x="20790" y="36697"/>
                  </a:lnTo>
                  <a:cubicBezTo>
                    <a:pt x="26009" y="36670"/>
                    <a:pt x="24162" y="30915"/>
                    <a:pt x="24162" y="30915"/>
                  </a:cubicBezTo>
                  <a:lnTo>
                    <a:pt x="17792" y="11055"/>
                  </a:lnTo>
                  <a:lnTo>
                    <a:pt x="17792" y="2865"/>
                  </a:lnTo>
                  <a:cubicBezTo>
                    <a:pt x="19585" y="2624"/>
                    <a:pt x="19398" y="1"/>
                    <a:pt x="17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8"/>
            <p:cNvSpPr/>
            <p:nvPr/>
          </p:nvSpPr>
          <p:spPr>
            <a:xfrm>
              <a:off x="9063000" y="3566400"/>
              <a:ext cx="463725" cy="505875"/>
            </a:xfrm>
            <a:custGeom>
              <a:avLst/>
              <a:gdLst/>
              <a:ahLst/>
              <a:cxnLst/>
              <a:rect l="l" t="t" r="r" b="b"/>
              <a:pathLst>
                <a:path w="18549" h="20235" extrusionOk="0">
                  <a:moveTo>
                    <a:pt x="6424" y="0"/>
                  </a:moveTo>
                  <a:lnTo>
                    <a:pt x="2757" y="11483"/>
                  </a:lnTo>
                  <a:lnTo>
                    <a:pt x="964" y="17130"/>
                  </a:lnTo>
                  <a:cubicBezTo>
                    <a:pt x="964" y="17130"/>
                    <a:pt x="0" y="20235"/>
                    <a:pt x="3132" y="20235"/>
                  </a:cubicBezTo>
                  <a:lnTo>
                    <a:pt x="16381" y="20235"/>
                  </a:lnTo>
                  <a:cubicBezTo>
                    <a:pt x="16381" y="20235"/>
                    <a:pt x="18549" y="20181"/>
                    <a:pt x="17665" y="16809"/>
                  </a:cubicBezTo>
                  <a:cubicBezTo>
                    <a:pt x="17371" y="15765"/>
                    <a:pt x="16755" y="13758"/>
                    <a:pt x="16006" y="11483"/>
                  </a:cubicBezTo>
                  <a:cubicBezTo>
                    <a:pt x="14373" y="6424"/>
                    <a:pt x="12205" y="80"/>
                    <a:pt x="12205" y="80"/>
                  </a:cubicBezTo>
                  <a:lnTo>
                    <a:pt x="64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8"/>
            <p:cNvSpPr/>
            <p:nvPr/>
          </p:nvSpPr>
          <p:spPr>
            <a:xfrm>
              <a:off x="9297850" y="3567050"/>
              <a:ext cx="228875" cy="505225"/>
            </a:xfrm>
            <a:custGeom>
              <a:avLst/>
              <a:gdLst/>
              <a:ahLst/>
              <a:cxnLst/>
              <a:rect l="l" t="t" r="r" b="b"/>
              <a:pathLst>
                <a:path w="9155" h="20209" extrusionOk="0">
                  <a:moveTo>
                    <a:pt x="8271" y="16783"/>
                  </a:moveTo>
                  <a:cubicBezTo>
                    <a:pt x="7977" y="15739"/>
                    <a:pt x="7361" y="13732"/>
                    <a:pt x="6612" y="11457"/>
                  </a:cubicBezTo>
                  <a:cubicBezTo>
                    <a:pt x="4979" y="6398"/>
                    <a:pt x="2811" y="54"/>
                    <a:pt x="2811" y="54"/>
                  </a:cubicBezTo>
                  <a:lnTo>
                    <a:pt x="1" y="1"/>
                  </a:lnTo>
                  <a:lnTo>
                    <a:pt x="1" y="20209"/>
                  </a:lnTo>
                  <a:lnTo>
                    <a:pt x="6987" y="20209"/>
                  </a:lnTo>
                  <a:cubicBezTo>
                    <a:pt x="6987" y="20209"/>
                    <a:pt x="9155" y="20155"/>
                    <a:pt x="8271" y="1678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8"/>
            <p:cNvSpPr/>
            <p:nvPr/>
          </p:nvSpPr>
          <p:spPr>
            <a:xfrm>
              <a:off x="7748125" y="3286025"/>
              <a:ext cx="157275" cy="48200"/>
            </a:xfrm>
            <a:custGeom>
              <a:avLst/>
              <a:gdLst/>
              <a:ahLst/>
              <a:cxnLst/>
              <a:rect l="l" t="t" r="r" b="b"/>
              <a:pathLst>
                <a:path w="6291" h="1928" extrusionOk="0">
                  <a:moveTo>
                    <a:pt x="1" y="0"/>
                  </a:moveTo>
                  <a:lnTo>
                    <a:pt x="1" y="776"/>
                  </a:lnTo>
                  <a:lnTo>
                    <a:pt x="1151" y="776"/>
                  </a:lnTo>
                  <a:lnTo>
                    <a:pt x="1151" y="1927"/>
                  </a:lnTo>
                  <a:lnTo>
                    <a:pt x="5166" y="1927"/>
                  </a:lnTo>
                  <a:lnTo>
                    <a:pt x="5166" y="776"/>
                  </a:lnTo>
                  <a:lnTo>
                    <a:pt x="6290" y="776"/>
                  </a:lnTo>
                  <a:lnTo>
                    <a:pt x="629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8"/>
            <p:cNvSpPr/>
            <p:nvPr/>
          </p:nvSpPr>
          <p:spPr>
            <a:xfrm>
              <a:off x="7546050" y="3331525"/>
              <a:ext cx="560100" cy="790850"/>
            </a:xfrm>
            <a:custGeom>
              <a:avLst/>
              <a:gdLst/>
              <a:ahLst/>
              <a:cxnLst/>
              <a:rect l="l" t="t" r="r" b="b"/>
              <a:pathLst>
                <a:path w="22404" h="31634" extrusionOk="0">
                  <a:moveTo>
                    <a:pt x="15203" y="0"/>
                  </a:moveTo>
                  <a:cubicBezTo>
                    <a:pt x="15194" y="0"/>
                    <a:pt x="15185" y="0"/>
                    <a:pt x="15176" y="0"/>
                  </a:cubicBezTo>
                  <a:lnTo>
                    <a:pt x="7923" y="0"/>
                  </a:lnTo>
                  <a:cubicBezTo>
                    <a:pt x="6317" y="0"/>
                    <a:pt x="6210" y="2356"/>
                    <a:pt x="7816" y="2463"/>
                  </a:cubicBezTo>
                  <a:lnTo>
                    <a:pt x="7869" y="9395"/>
                  </a:lnTo>
                  <a:cubicBezTo>
                    <a:pt x="7869" y="9395"/>
                    <a:pt x="3239" y="22002"/>
                    <a:pt x="1446" y="27114"/>
                  </a:cubicBezTo>
                  <a:cubicBezTo>
                    <a:pt x="0" y="31234"/>
                    <a:pt x="2780" y="31634"/>
                    <a:pt x="3913" y="31634"/>
                  </a:cubicBezTo>
                  <a:cubicBezTo>
                    <a:pt x="4186" y="31634"/>
                    <a:pt x="4363" y="31611"/>
                    <a:pt x="4363" y="31611"/>
                  </a:cubicBezTo>
                  <a:lnTo>
                    <a:pt x="17907" y="31611"/>
                  </a:lnTo>
                  <a:cubicBezTo>
                    <a:pt x="22403" y="31584"/>
                    <a:pt x="20797" y="26632"/>
                    <a:pt x="20797" y="26632"/>
                  </a:cubicBezTo>
                  <a:lnTo>
                    <a:pt x="15337" y="9529"/>
                  </a:lnTo>
                  <a:lnTo>
                    <a:pt x="15337" y="2463"/>
                  </a:lnTo>
                  <a:cubicBezTo>
                    <a:pt x="16880" y="2277"/>
                    <a:pt x="16731" y="0"/>
                    <a:pt x="15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8"/>
            <p:cNvSpPr/>
            <p:nvPr/>
          </p:nvSpPr>
          <p:spPr>
            <a:xfrm>
              <a:off x="7636375" y="3654050"/>
              <a:ext cx="399500" cy="436300"/>
            </a:xfrm>
            <a:custGeom>
              <a:avLst/>
              <a:gdLst/>
              <a:ahLst/>
              <a:cxnLst/>
              <a:rect l="l" t="t" r="r" b="b"/>
              <a:pathLst>
                <a:path w="15980" h="17452" extrusionOk="0">
                  <a:moveTo>
                    <a:pt x="5541" y="0"/>
                  </a:moveTo>
                  <a:lnTo>
                    <a:pt x="2383" y="9904"/>
                  </a:lnTo>
                  <a:lnTo>
                    <a:pt x="830" y="14775"/>
                  </a:lnTo>
                  <a:cubicBezTo>
                    <a:pt x="830" y="14775"/>
                    <a:pt x="1" y="17452"/>
                    <a:pt x="2704" y="17452"/>
                  </a:cubicBezTo>
                  <a:lnTo>
                    <a:pt x="14106" y="17452"/>
                  </a:lnTo>
                  <a:cubicBezTo>
                    <a:pt x="14106" y="17452"/>
                    <a:pt x="15980" y="17371"/>
                    <a:pt x="15204" y="14481"/>
                  </a:cubicBezTo>
                  <a:cubicBezTo>
                    <a:pt x="14963" y="13597"/>
                    <a:pt x="14427" y="11858"/>
                    <a:pt x="13785" y="9904"/>
                  </a:cubicBezTo>
                  <a:cubicBezTo>
                    <a:pt x="12393" y="5541"/>
                    <a:pt x="10520" y="81"/>
                    <a:pt x="10520" y="81"/>
                  </a:cubicBezTo>
                  <a:lnTo>
                    <a:pt x="554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8"/>
            <p:cNvSpPr/>
            <p:nvPr/>
          </p:nvSpPr>
          <p:spPr>
            <a:xfrm>
              <a:off x="3750675" y="4122450"/>
              <a:ext cx="7041400" cy="25"/>
            </a:xfrm>
            <a:custGeom>
              <a:avLst/>
              <a:gdLst/>
              <a:ahLst/>
              <a:cxnLst/>
              <a:rect l="l" t="t" r="r" b="b"/>
              <a:pathLst>
                <a:path w="281656" h="1" extrusionOk="0">
                  <a:moveTo>
                    <a:pt x="1" y="0"/>
                  </a:moveTo>
                  <a:lnTo>
                    <a:pt x="281655" y="0"/>
                  </a:lnTo>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2" name="Google Shape;202;p28"/>
          <p:cNvSpPr txBox="1">
            <a:spLocks noGrp="1"/>
          </p:cNvSpPr>
          <p:nvPr>
            <p:ph type="title"/>
          </p:nvPr>
        </p:nvSpPr>
        <p:spPr>
          <a:xfrm>
            <a:off x="2924803" y="0"/>
            <a:ext cx="4302000" cy="63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WHAT IS CITIZEN SCIENCE?</a:t>
            </a:r>
            <a:endParaRPr dirty="0"/>
          </a:p>
        </p:txBody>
      </p:sp>
      <p:grpSp>
        <p:nvGrpSpPr>
          <p:cNvPr id="203" name="Google Shape;203;p28"/>
          <p:cNvGrpSpPr/>
          <p:nvPr/>
        </p:nvGrpSpPr>
        <p:grpSpPr>
          <a:xfrm>
            <a:off x="71763" y="98700"/>
            <a:ext cx="367850" cy="367950"/>
            <a:chOff x="7222975" y="831150"/>
            <a:chExt cx="367850" cy="367950"/>
          </a:xfrm>
        </p:grpSpPr>
        <p:sp>
          <p:nvSpPr>
            <p:cNvPr id="204" name="Google Shape;204;p28"/>
            <p:cNvSpPr/>
            <p:nvPr/>
          </p:nvSpPr>
          <p:spPr>
            <a:xfrm>
              <a:off x="7364900" y="976200"/>
              <a:ext cx="80950" cy="77775"/>
            </a:xfrm>
            <a:custGeom>
              <a:avLst/>
              <a:gdLst/>
              <a:ahLst/>
              <a:cxnLst/>
              <a:rect l="l" t="t" r="r" b="b"/>
              <a:pathLst>
                <a:path w="3238" h="3111" extrusionOk="0">
                  <a:moveTo>
                    <a:pt x="1672" y="1"/>
                  </a:moveTo>
                  <a:cubicBezTo>
                    <a:pt x="1044" y="1"/>
                    <a:pt x="479" y="382"/>
                    <a:pt x="243" y="960"/>
                  </a:cubicBezTo>
                  <a:cubicBezTo>
                    <a:pt x="1" y="1541"/>
                    <a:pt x="134" y="2212"/>
                    <a:pt x="578" y="2656"/>
                  </a:cubicBezTo>
                  <a:cubicBezTo>
                    <a:pt x="875" y="2953"/>
                    <a:pt x="1273" y="3111"/>
                    <a:pt x="1677" y="3111"/>
                  </a:cubicBezTo>
                  <a:cubicBezTo>
                    <a:pt x="1879" y="3111"/>
                    <a:pt x="2081" y="3072"/>
                    <a:pt x="2274" y="2992"/>
                  </a:cubicBezTo>
                  <a:cubicBezTo>
                    <a:pt x="2855" y="2754"/>
                    <a:pt x="3234" y="2184"/>
                    <a:pt x="3238" y="1557"/>
                  </a:cubicBezTo>
                  <a:cubicBezTo>
                    <a:pt x="3234" y="695"/>
                    <a:pt x="2540" y="1"/>
                    <a:pt x="1682" y="1"/>
                  </a:cubicBezTo>
                  <a:cubicBezTo>
                    <a:pt x="1679" y="1"/>
                    <a:pt x="1675" y="1"/>
                    <a:pt x="1672"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sp>
          <p:nvSpPr>
            <p:cNvPr id="205" name="Google Shape;205;p28"/>
            <p:cNvSpPr/>
            <p:nvPr/>
          </p:nvSpPr>
          <p:spPr>
            <a:xfrm>
              <a:off x="7222975" y="831150"/>
              <a:ext cx="367850" cy="367950"/>
            </a:xfrm>
            <a:custGeom>
              <a:avLst/>
              <a:gdLst/>
              <a:ahLst/>
              <a:cxnLst/>
              <a:rect l="l" t="t" r="r" b="b"/>
              <a:pathLst>
                <a:path w="14714" h="14718" extrusionOk="0">
                  <a:moveTo>
                    <a:pt x="7357" y="850"/>
                  </a:moveTo>
                  <a:cubicBezTo>
                    <a:pt x="7855" y="851"/>
                    <a:pt x="8381" y="1370"/>
                    <a:pt x="8817" y="2277"/>
                  </a:cubicBezTo>
                  <a:cubicBezTo>
                    <a:pt x="8306" y="2527"/>
                    <a:pt x="7819" y="2812"/>
                    <a:pt x="7355" y="3131"/>
                  </a:cubicBezTo>
                  <a:cubicBezTo>
                    <a:pt x="6887" y="2812"/>
                    <a:pt x="6399" y="2527"/>
                    <a:pt x="5892" y="2277"/>
                  </a:cubicBezTo>
                  <a:cubicBezTo>
                    <a:pt x="6329" y="1370"/>
                    <a:pt x="6854" y="851"/>
                    <a:pt x="7357" y="850"/>
                  </a:cubicBezTo>
                  <a:close/>
                  <a:moveTo>
                    <a:pt x="5580" y="3071"/>
                  </a:moveTo>
                  <a:cubicBezTo>
                    <a:pt x="5938" y="3250"/>
                    <a:pt x="6287" y="3448"/>
                    <a:pt x="6622" y="3666"/>
                  </a:cubicBezTo>
                  <a:cubicBezTo>
                    <a:pt x="6423" y="3822"/>
                    <a:pt x="6224" y="3985"/>
                    <a:pt x="6025" y="4153"/>
                  </a:cubicBezTo>
                  <a:cubicBezTo>
                    <a:pt x="5768" y="4173"/>
                    <a:pt x="5510" y="4200"/>
                    <a:pt x="5261" y="4231"/>
                  </a:cubicBezTo>
                  <a:cubicBezTo>
                    <a:pt x="5343" y="3838"/>
                    <a:pt x="5448" y="3448"/>
                    <a:pt x="5580" y="3071"/>
                  </a:cubicBezTo>
                  <a:close/>
                  <a:moveTo>
                    <a:pt x="9133" y="3069"/>
                  </a:moveTo>
                  <a:cubicBezTo>
                    <a:pt x="9262" y="3447"/>
                    <a:pt x="9367" y="3837"/>
                    <a:pt x="9453" y="4231"/>
                  </a:cubicBezTo>
                  <a:lnTo>
                    <a:pt x="9449" y="4231"/>
                  </a:lnTo>
                  <a:cubicBezTo>
                    <a:pt x="9199" y="4200"/>
                    <a:pt x="8942" y="4173"/>
                    <a:pt x="8681" y="4153"/>
                  </a:cubicBezTo>
                  <a:cubicBezTo>
                    <a:pt x="8486" y="3985"/>
                    <a:pt x="8283" y="3822"/>
                    <a:pt x="8084" y="3666"/>
                  </a:cubicBezTo>
                  <a:cubicBezTo>
                    <a:pt x="8423" y="3447"/>
                    <a:pt x="8770" y="3244"/>
                    <a:pt x="9133" y="3069"/>
                  </a:cubicBezTo>
                  <a:close/>
                  <a:moveTo>
                    <a:pt x="3572" y="2488"/>
                  </a:moveTo>
                  <a:cubicBezTo>
                    <a:pt x="3919" y="2488"/>
                    <a:pt x="4337" y="2570"/>
                    <a:pt x="4797" y="2734"/>
                  </a:cubicBezTo>
                  <a:cubicBezTo>
                    <a:pt x="4617" y="3268"/>
                    <a:pt x="4473" y="3814"/>
                    <a:pt x="4368" y="4371"/>
                  </a:cubicBezTo>
                  <a:cubicBezTo>
                    <a:pt x="3814" y="4473"/>
                    <a:pt x="3268" y="4617"/>
                    <a:pt x="2734" y="4800"/>
                  </a:cubicBezTo>
                  <a:cubicBezTo>
                    <a:pt x="2395" y="3849"/>
                    <a:pt x="2398" y="3108"/>
                    <a:pt x="2753" y="2757"/>
                  </a:cubicBezTo>
                  <a:cubicBezTo>
                    <a:pt x="2933" y="2578"/>
                    <a:pt x="3213" y="2488"/>
                    <a:pt x="3572" y="2488"/>
                  </a:cubicBezTo>
                  <a:close/>
                  <a:moveTo>
                    <a:pt x="11137" y="2485"/>
                  </a:moveTo>
                  <a:cubicBezTo>
                    <a:pt x="11496" y="2485"/>
                    <a:pt x="11779" y="2576"/>
                    <a:pt x="11960" y="2757"/>
                  </a:cubicBezTo>
                  <a:cubicBezTo>
                    <a:pt x="12315" y="3108"/>
                    <a:pt x="12319" y="3849"/>
                    <a:pt x="11984" y="4800"/>
                  </a:cubicBezTo>
                  <a:cubicBezTo>
                    <a:pt x="11449" y="4617"/>
                    <a:pt x="10900" y="4473"/>
                    <a:pt x="10346" y="4371"/>
                  </a:cubicBezTo>
                  <a:cubicBezTo>
                    <a:pt x="10244" y="3814"/>
                    <a:pt x="10100" y="3268"/>
                    <a:pt x="9917" y="2734"/>
                  </a:cubicBezTo>
                  <a:cubicBezTo>
                    <a:pt x="10380" y="2568"/>
                    <a:pt x="10794" y="2485"/>
                    <a:pt x="11137" y="2485"/>
                  </a:cubicBezTo>
                  <a:close/>
                  <a:moveTo>
                    <a:pt x="4231" y="5261"/>
                  </a:moveTo>
                  <a:lnTo>
                    <a:pt x="4231" y="5261"/>
                  </a:lnTo>
                  <a:cubicBezTo>
                    <a:pt x="4200" y="5514"/>
                    <a:pt x="4173" y="5771"/>
                    <a:pt x="4157" y="6029"/>
                  </a:cubicBezTo>
                  <a:cubicBezTo>
                    <a:pt x="3986" y="6228"/>
                    <a:pt x="3822" y="6427"/>
                    <a:pt x="3670" y="6625"/>
                  </a:cubicBezTo>
                  <a:cubicBezTo>
                    <a:pt x="3447" y="6290"/>
                    <a:pt x="3249" y="5939"/>
                    <a:pt x="3069" y="5580"/>
                  </a:cubicBezTo>
                  <a:cubicBezTo>
                    <a:pt x="3451" y="5452"/>
                    <a:pt x="3837" y="5346"/>
                    <a:pt x="4231" y="5261"/>
                  </a:cubicBezTo>
                  <a:close/>
                  <a:moveTo>
                    <a:pt x="10482" y="5264"/>
                  </a:moveTo>
                  <a:lnTo>
                    <a:pt x="10482" y="5264"/>
                  </a:lnTo>
                  <a:cubicBezTo>
                    <a:pt x="10876" y="5346"/>
                    <a:pt x="11266" y="5452"/>
                    <a:pt x="11648" y="5580"/>
                  </a:cubicBezTo>
                  <a:cubicBezTo>
                    <a:pt x="11469" y="5939"/>
                    <a:pt x="11266" y="6290"/>
                    <a:pt x="11048" y="6629"/>
                  </a:cubicBezTo>
                  <a:cubicBezTo>
                    <a:pt x="10892" y="6427"/>
                    <a:pt x="10728" y="6228"/>
                    <a:pt x="10560" y="6029"/>
                  </a:cubicBezTo>
                  <a:cubicBezTo>
                    <a:pt x="10541" y="5771"/>
                    <a:pt x="10513" y="5514"/>
                    <a:pt x="10482" y="5264"/>
                  </a:cubicBezTo>
                  <a:close/>
                  <a:moveTo>
                    <a:pt x="2278" y="5896"/>
                  </a:moveTo>
                  <a:cubicBezTo>
                    <a:pt x="2523" y="6403"/>
                    <a:pt x="2812" y="6891"/>
                    <a:pt x="3132" y="7359"/>
                  </a:cubicBezTo>
                  <a:cubicBezTo>
                    <a:pt x="2812" y="7823"/>
                    <a:pt x="2523" y="8310"/>
                    <a:pt x="2278" y="8821"/>
                  </a:cubicBezTo>
                  <a:cubicBezTo>
                    <a:pt x="1369" y="8384"/>
                    <a:pt x="850" y="7858"/>
                    <a:pt x="850" y="7359"/>
                  </a:cubicBezTo>
                  <a:lnTo>
                    <a:pt x="846" y="7359"/>
                  </a:lnTo>
                  <a:cubicBezTo>
                    <a:pt x="846" y="6855"/>
                    <a:pt x="1365" y="6329"/>
                    <a:pt x="2278" y="5896"/>
                  </a:cubicBezTo>
                  <a:close/>
                  <a:moveTo>
                    <a:pt x="12436" y="5896"/>
                  </a:moveTo>
                  <a:cubicBezTo>
                    <a:pt x="13345" y="6329"/>
                    <a:pt x="13863" y="6855"/>
                    <a:pt x="13863" y="7359"/>
                  </a:cubicBezTo>
                  <a:cubicBezTo>
                    <a:pt x="13863" y="7862"/>
                    <a:pt x="13345" y="8384"/>
                    <a:pt x="12436" y="8817"/>
                  </a:cubicBezTo>
                  <a:lnTo>
                    <a:pt x="12436" y="8821"/>
                  </a:lnTo>
                  <a:cubicBezTo>
                    <a:pt x="12186" y="8314"/>
                    <a:pt x="11902" y="7823"/>
                    <a:pt x="11582" y="7359"/>
                  </a:cubicBezTo>
                  <a:cubicBezTo>
                    <a:pt x="11902" y="6891"/>
                    <a:pt x="12186" y="6403"/>
                    <a:pt x="12436" y="5896"/>
                  </a:cubicBezTo>
                  <a:close/>
                  <a:moveTo>
                    <a:pt x="3670" y="8088"/>
                  </a:moveTo>
                  <a:cubicBezTo>
                    <a:pt x="3822" y="8287"/>
                    <a:pt x="3986" y="8485"/>
                    <a:pt x="4157" y="8684"/>
                  </a:cubicBezTo>
                  <a:cubicBezTo>
                    <a:pt x="4173" y="8946"/>
                    <a:pt x="4200" y="9199"/>
                    <a:pt x="4231" y="9453"/>
                  </a:cubicBezTo>
                  <a:cubicBezTo>
                    <a:pt x="3837" y="9367"/>
                    <a:pt x="3451" y="9262"/>
                    <a:pt x="3069" y="9133"/>
                  </a:cubicBezTo>
                  <a:cubicBezTo>
                    <a:pt x="3249" y="8774"/>
                    <a:pt x="3447" y="8423"/>
                    <a:pt x="3670" y="8088"/>
                  </a:cubicBezTo>
                  <a:close/>
                  <a:moveTo>
                    <a:pt x="11048" y="8088"/>
                  </a:moveTo>
                  <a:cubicBezTo>
                    <a:pt x="11266" y="8423"/>
                    <a:pt x="11469" y="8774"/>
                    <a:pt x="11648" y="9133"/>
                  </a:cubicBezTo>
                  <a:cubicBezTo>
                    <a:pt x="11266" y="9262"/>
                    <a:pt x="10876" y="9367"/>
                    <a:pt x="10482" y="9453"/>
                  </a:cubicBezTo>
                  <a:cubicBezTo>
                    <a:pt x="10513" y="9199"/>
                    <a:pt x="10541" y="8946"/>
                    <a:pt x="10560" y="8684"/>
                  </a:cubicBezTo>
                  <a:cubicBezTo>
                    <a:pt x="10728" y="8485"/>
                    <a:pt x="10892" y="8287"/>
                    <a:pt x="11048" y="8088"/>
                  </a:cubicBezTo>
                  <a:close/>
                  <a:moveTo>
                    <a:pt x="7359" y="4952"/>
                  </a:moveTo>
                  <a:cubicBezTo>
                    <a:pt x="7698" y="4952"/>
                    <a:pt x="8026" y="4960"/>
                    <a:pt x="8341" y="4980"/>
                  </a:cubicBezTo>
                  <a:cubicBezTo>
                    <a:pt x="8583" y="5194"/>
                    <a:pt x="8825" y="5420"/>
                    <a:pt x="9059" y="5658"/>
                  </a:cubicBezTo>
                  <a:cubicBezTo>
                    <a:pt x="9297" y="5892"/>
                    <a:pt x="9519" y="6130"/>
                    <a:pt x="9734" y="6372"/>
                  </a:cubicBezTo>
                  <a:cubicBezTo>
                    <a:pt x="9753" y="6692"/>
                    <a:pt x="9765" y="7019"/>
                    <a:pt x="9765" y="7359"/>
                  </a:cubicBezTo>
                  <a:cubicBezTo>
                    <a:pt x="9765" y="7694"/>
                    <a:pt x="9753" y="8021"/>
                    <a:pt x="9734" y="8341"/>
                  </a:cubicBezTo>
                  <a:cubicBezTo>
                    <a:pt x="9523" y="8579"/>
                    <a:pt x="9297" y="8817"/>
                    <a:pt x="9059" y="9059"/>
                  </a:cubicBezTo>
                  <a:cubicBezTo>
                    <a:pt x="8821" y="9297"/>
                    <a:pt x="8583" y="9523"/>
                    <a:pt x="8341" y="9733"/>
                  </a:cubicBezTo>
                  <a:cubicBezTo>
                    <a:pt x="8026" y="9753"/>
                    <a:pt x="7694" y="9761"/>
                    <a:pt x="7359" y="9761"/>
                  </a:cubicBezTo>
                  <a:cubicBezTo>
                    <a:pt x="7023" y="9761"/>
                    <a:pt x="6692" y="9753"/>
                    <a:pt x="6376" y="9733"/>
                  </a:cubicBezTo>
                  <a:cubicBezTo>
                    <a:pt x="6134" y="9523"/>
                    <a:pt x="5896" y="9297"/>
                    <a:pt x="5658" y="9059"/>
                  </a:cubicBezTo>
                  <a:cubicBezTo>
                    <a:pt x="5421" y="8821"/>
                    <a:pt x="5194" y="8579"/>
                    <a:pt x="4984" y="8341"/>
                  </a:cubicBezTo>
                  <a:cubicBezTo>
                    <a:pt x="4964" y="8021"/>
                    <a:pt x="4953" y="7694"/>
                    <a:pt x="4953" y="7359"/>
                  </a:cubicBezTo>
                  <a:cubicBezTo>
                    <a:pt x="4953" y="7019"/>
                    <a:pt x="4964" y="6692"/>
                    <a:pt x="4984" y="6372"/>
                  </a:cubicBezTo>
                  <a:cubicBezTo>
                    <a:pt x="5194" y="6134"/>
                    <a:pt x="5421" y="5896"/>
                    <a:pt x="5658" y="5658"/>
                  </a:cubicBezTo>
                  <a:cubicBezTo>
                    <a:pt x="5896" y="5417"/>
                    <a:pt x="6134" y="5190"/>
                    <a:pt x="6376" y="4980"/>
                  </a:cubicBezTo>
                  <a:cubicBezTo>
                    <a:pt x="6692" y="4960"/>
                    <a:pt x="7019" y="4952"/>
                    <a:pt x="7359" y="4952"/>
                  </a:cubicBezTo>
                  <a:close/>
                  <a:moveTo>
                    <a:pt x="5261" y="10482"/>
                  </a:moveTo>
                  <a:lnTo>
                    <a:pt x="5261" y="10482"/>
                  </a:lnTo>
                  <a:cubicBezTo>
                    <a:pt x="5514" y="10513"/>
                    <a:pt x="5772" y="10541"/>
                    <a:pt x="6029" y="10560"/>
                  </a:cubicBezTo>
                  <a:cubicBezTo>
                    <a:pt x="6228" y="10732"/>
                    <a:pt x="6427" y="10892"/>
                    <a:pt x="6626" y="11048"/>
                  </a:cubicBezTo>
                  <a:cubicBezTo>
                    <a:pt x="6290" y="11266"/>
                    <a:pt x="5939" y="11465"/>
                    <a:pt x="5581" y="11644"/>
                  </a:cubicBezTo>
                  <a:cubicBezTo>
                    <a:pt x="5452" y="11266"/>
                    <a:pt x="5347" y="10876"/>
                    <a:pt x="5261" y="10482"/>
                  </a:cubicBezTo>
                  <a:close/>
                  <a:moveTo>
                    <a:pt x="9453" y="10486"/>
                  </a:moveTo>
                  <a:lnTo>
                    <a:pt x="9453" y="10486"/>
                  </a:lnTo>
                  <a:cubicBezTo>
                    <a:pt x="9371" y="10875"/>
                    <a:pt x="9262" y="11265"/>
                    <a:pt x="9134" y="11646"/>
                  </a:cubicBezTo>
                  <a:lnTo>
                    <a:pt x="9134" y="11646"/>
                  </a:lnTo>
                  <a:cubicBezTo>
                    <a:pt x="8772" y="11467"/>
                    <a:pt x="8426" y="11269"/>
                    <a:pt x="8088" y="11048"/>
                  </a:cubicBezTo>
                  <a:cubicBezTo>
                    <a:pt x="8287" y="10892"/>
                    <a:pt x="8486" y="10732"/>
                    <a:pt x="8685" y="10560"/>
                  </a:cubicBezTo>
                  <a:cubicBezTo>
                    <a:pt x="8946" y="10541"/>
                    <a:pt x="9199" y="10513"/>
                    <a:pt x="9453" y="10486"/>
                  </a:cubicBezTo>
                  <a:close/>
                  <a:moveTo>
                    <a:pt x="2734" y="9917"/>
                  </a:moveTo>
                  <a:lnTo>
                    <a:pt x="2734" y="9917"/>
                  </a:lnTo>
                  <a:cubicBezTo>
                    <a:pt x="3268" y="10096"/>
                    <a:pt x="3818" y="10240"/>
                    <a:pt x="4372" y="10342"/>
                  </a:cubicBezTo>
                  <a:cubicBezTo>
                    <a:pt x="4473" y="10899"/>
                    <a:pt x="4617" y="11445"/>
                    <a:pt x="4801" y="11980"/>
                  </a:cubicBezTo>
                  <a:cubicBezTo>
                    <a:pt x="4337" y="12144"/>
                    <a:pt x="3919" y="12227"/>
                    <a:pt x="3573" y="12227"/>
                  </a:cubicBezTo>
                  <a:cubicBezTo>
                    <a:pt x="3214" y="12227"/>
                    <a:pt x="2932" y="12138"/>
                    <a:pt x="2753" y="11960"/>
                  </a:cubicBezTo>
                  <a:lnTo>
                    <a:pt x="2757" y="11960"/>
                  </a:lnTo>
                  <a:cubicBezTo>
                    <a:pt x="2402" y="11605"/>
                    <a:pt x="2398" y="10864"/>
                    <a:pt x="2734" y="9917"/>
                  </a:cubicBezTo>
                  <a:close/>
                  <a:moveTo>
                    <a:pt x="11984" y="9917"/>
                  </a:moveTo>
                  <a:lnTo>
                    <a:pt x="11984" y="9917"/>
                  </a:lnTo>
                  <a:cubicBezTo>
                    <a:pt x="12319" y="10864"/>
                    <a:pt x="12315" y="11605"/>
                    <a:pt x="11960" y="11960"/>
                  </a:cubicBezTo>
                  <a:cubicBezTo>
                    <a:pt x="11779" y="12141"/>
                    <a:pt x="11496" y="12232"/>
                    <a:pt x="11137" y="12232"/>
                  </a:cubicBezTo>
                  <a:cubicBezTo>
                    <a:pt x="10794" y="12232"/>
                    <a:pt x="10380" y="12149"/>
                    <a:pt x="9917" y="11983"/>
                  </a:cubicBezTo>
                  <a:cubicBezTo>
                    <a:pt x="10100" y="11449"/>
                    <a:pt x="10244" y="10899"/>
                    <a:pt x="10346" y="10346"/>
                  </a:cubicBezTo>
                  <a:cubicBezTo>
                    <a:pt x="10900" y="10240"/>
                    <a:pt x="11449" y="10096"/>
                    <a:pt x="11984" y="9917"/>
                  </a:cubicBezTo>
                  <a:close/>
                  <a:moveTo>
                    <a:pt x="7359" y="11582"/>
                  </a:moveTo>
                  <a:cubicBezTo>
                    <a:pt x="7823" y="11902"/>
                    <a:pt x="8314" y="12186"/>
                    <a:pt x="8821" y="12436"/>
                  </a:cubicBezTo>
                  <a:cubicBezTo>
                    <a:pt x="8384" y="13344"/>
                    <a:pt x="7862" y="13867"/>
                    <a:pt x="7359" y="13867"/>
                  </a:cubicBezTo>
                  <a:cubicBezTo>
                    <a:pt x="6856" y="13867"/>
                    <a:pt x="6329" y="13344"/>
                    <a:pt x="5896" y="12436"/>
                  </a:cubicBezTo>
                  <a:cubicBezTo>
                    <a:pt x="6403" y="12186"/>
                    <a:pt x="6895" y="11902"/>
                    <a:pt x="7359" y="11582"/>
                  </a:cubicBezTo>
                  <a:close/>
                  <a:moveTo>
                    <a:pt x="7359" y="0"/>
                  </a:moveTo>
                  <a:cubicBezTo>
                    <a:pt x="6493" y="0"/>
                    <a:pt x="5705" y="686"/>
                    <a:pt x="5116" y="1946"/>
                  </a:cubicBezTo>
                  <a:cubicBezTo>
                    <a:pt x="4546" y="1741"/>
                    <a:pt x="4027" y="1638"/>
                    <a:pt x="3572" y="1638"/>
                  </a:cubicBezTo>
                  <a:cubicBezTo>
                    <a:pt x="2981" y="1638"/>
                    <a:pt x="2499" y="1811"/>
                    <a:pt x="2153" y="2156"/>
                  </a:cubicBezTo>
                  <a:cubicBezTo>
                    <a:pt x="1544" y="2765"/>
                    <a:pt x="1470" y="3810"/>
                    <a:pt x="1946" y="5116"/>
                  </a:cubicBezTo>
                  <a:cubicBezTo>
                    <a:pt x="687" y="5705"/>
                    <a:pt x="0" y="6493"/>
                    <a:pt x="0" y="7359"/>
                  </a:cubicBezTo>
                  <a:cubicBezTo>
                    <a:pt x="0" y="8220"/>
                    <a:pt x="687" y="9008"/>
                    <a:pt x="1946" y="9601"/>
                  </a:cubicBezTo>
                  <a:cubicBezTo>
                    <a:pt x="1474" y="10907"/>
                    <a:pt x="1544" y="11952"/>
                    <a:pt x="2153" y="12561"/>
                  </a:cubicBezTo>
                  <a:cubicBezTo>
                    <a:pt x="2500" y="12908"/>
                    <a:pt x="2983" y="13079"/>
                    <a:pt x="3572" y="13079"/>
                  </a:cubicBezTo>
                  <a:cubicBezTo>
                    <a:pt x="4025" y="13079"/>
                    <a:pt x="4547" y="12974"/>
                    <a:pt x="5116" y="12771"/>
                  </a:cubicBezTo>
                  <a:cubicBezTo>
                    <a:pt x="5705" y="14027"/>
                    <a:pt x="6493" y="14717"/>
                    <a:pt x="7359" y="14717"/>
                  </a:cubicBezTo>
                  <a:cubicBezTo>
                    <a:pt x="8221" y="14717"/>
                    <a:pt x="9008" y="14027"/>
                    <a:pt x="9601" y="12771"/>
                  </a:cubicBezTo>
                  <a:cubicBezTo>
                    <a:pt x="10170" y="12974"/>
                    <a:pt x="10689" y="13079"/>
                    <a:pt x="11141" y="13079"/>
                  </a:cubicBezTo>
                  <a:cubicBezTo>
                    <a:pt x="11734" y="13079"/>
                    <a:pt x="12214" y="12908"/>
                    <a:pt x="12561" y="12561"/>
                  </a:cubicBezTo>
                  <a:cubicBezTo>
                    <a:pt x="13169" y="11952"/>
                    <a:pt x="13243" y="10907"/>
                    <a:pt x="12767" y="9601"/>
                  </a:cubicBezTo>
                  <a:cubicBezTo>
                    <a:pt x="14027" y="9008"/>
                    <a:pt x="14713" y="8220"/>
                    <a:pt x="14713" y="7359"/>
                  </a:cubicBezTo>
                  <a:cubicBezTo>
                    <a:pt x="14713" y="6493"/>
                    <a:pt x="14027" y="5705"/>
                    <a:pt x="12767" y="5116"/>
                  </a:cubicBezTo>
                  <a:cubicBezTo>
                    <a:pt x="13239" y="3806"/>
                    <a:pt x="13169" y="2765"/>
                    <a:pt x="12561" y="2153"/>
                  </a:cubicBezTo>
                  <a:cubicBezTo>
                    <a:pt x="12215" y="1809"/>
                    <a:pt x="11733" y="1636"/>
                    <a:pt x="11142" y="1636"/>
                  </a:cubicBezTo>
                  <a:cubicBezTo>
                    <a:pt x="10687" y="1636"/>
                    <a:pt x="10167" y="1739"/>
                    <a:pt x="9597" y="1946"/>
                  </a:cubicBezTo>
                  <a:cubicBezTo>
                    <a:pt x="9008" y="686"/>
                    <a:pt x="8221" y="0"/>
                    <a:pt x="7359"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3"/>
          <p:cNvSpPr txBox="1">
            <a:spLocks noGrp="1"/>
          </p:cNvSpPr>
          <p:nvPr>
            <p:ph type="ctrTitle"/>
          </p:nvPr>
        </p:nvSpPr>
        <p:spPr>
          <a:xfrm>
            <a:off x="619650" y="1194000"/>
            <a:ext cx="2950500" cy="2755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ACE PROJECT-</a:t>
            </a:r>
            <a:br>
              <a:rPr lang="en" dirty="0"/>
            </a:br>
            <a:r>
              <a:rPr lang="en" sz="1800" dirty="0"/>
              <a:t>Where do I come in? </a:t>
            </a:r>
            <a:endParaRPr sz="1800" dirty="0"/>
          </a:p>
        </p:txBody>
      </p:sp>
      <p:sp>
        <p:nvSpPr>
          <p:cNvPr id="283" name="Google Shape;283;p33"/>
          <p:cNvSpPr txBox="1">
            <a:spLocks noGrp="1"/>
          </p:cNvSpPr>
          <p:nvPr>
            <p:ph type="title" idx="2"/>
          </p:nvPr>
        </p:nvSpPr>
        <p:spPr>
          <a:xfrm>
            <a:off x="4145650" y="2884438"/>
            <a:ext cx="22407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4"/>
          <p:cNvSpPr txBox="1">
            <a:spLocks noGrp="1"/>
          </p:cNvSpPr>
          <p:nvPr>
            <p:ph type="title" idx="8"/>
          </p:nvPr>
        </p:nvSpPr>
        <p:spPr>
          <a:xfrm>
            <a:off x="2421000" y="131208"/>
            <a:ext cx="4302000" cy="63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WHY DO WE NEED YOUR HELP?</a:t>
            </a:r>
            <a:endParaRPr dirty="0"/>
          </a:p>
        </p:txBody>
      </p:sp>
      <p:sp>
        <p:nvSpPr>
          <p:cNvPr id="290" name="Google Shape;290;p34"/>
          <p:cNvSpPr/>
          <p:nvPr/>
        </p:nvSpPr>
        <p:spPr>
          <a:xfrm rot="10800000">
            <a:off x="4677936" y="2444696"/>
            <a:ext cx="2952600" cy="1313100"/>
          </a:xfrm>
          <a:prstGeom prst="roundRect">
            <a:avLst>
              <a:gd name="adj" fmla="val 923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4"/>
          <p:cNvSpPr/>
          <p:nvPr/>
        </p:nvSpPr>
        <p:spPr>
          <a:xfrm rot="10800000">
            <a:off x="7239800" y="2618336"/>
            <a:ext cx="942600" cy="9426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4"/>
          <p:cNvSpPr/>
          <p:nvPr/>
        </p:nvSpPr>
        <p:spPr>
          <a:xfrm rot="10800000">
            <a:off x="7286261" y="2679390"/>
            <a:ext cx="820500" cy="820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4"/>
          <p:cNvSpPr/>
          <p:nvPr/>
        </p:nvSpPr>
        <p:spPr>
          <a:xfrm>
            <a:off x="1522394" y="2444696"/>
            <a:ext cx="2952600" cy="1313100"/>
          </a:xfrm>
          <a:prstGeom prst="roundRect">
            <a:avLst>
              <a:gd name="adj" fmla="val 923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4"/>
          <p:cNvSpPr/>
          <p:nvPr/>
        </p:nvSpPr>
        <p:spPr>
          <a:xfrm>
            <a:off x="1517929" y="958219"/>
            <a:ext cx="2952600" cy="1313100"/>
          </a:xfrm>
          <a:prstGeom prst="roundRect">
            <a:avLst>
              <a:gd name="adj" fmla="val 923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4"/>
          <p:cNvSpPr/>
          <p:nvPr/>
        </p:nvSpPr>
        <p:spPr>
          <a:xfrm>
            <a:off x="966065" y="1155079"/>
            <a:ext cx="942600" cy="9426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4"/>
          <p:cNvSpPr txBox="1">
            <a:spLocks noGrp="1"/>
          </p:cNvSpPr>
          <p:nvPr>
            <p:ph type="subTitle" idx="1"/>
          </p:nvPr>
        </p:nvSpPr>
        <p:spPr>
          <a:xfrm flipH="1">
            <a:off x="4684934" y="2433078"/>
            <a:ext cx="2554865" cy="1313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500" dirty="0"/>
              <a:t>If we can understand what people are doing, we can do more to help them do the right things slowing down AMR. </a:t>
            </a:r>
            <a:endParaRPr sz="1500" dirty="0"/>
          </a:p>
        </p:txBody>
      </p:sp>
      <p:sp>
        <p:nvSpPr>
          <p:cNvPr id="299" name="Google Shape;299;p34"/>
          <p:cNvSpPr txBox="1">
            <a:spLocks noGrp="1"/>
          </p:cNvSpPr>
          <p:nvPr>
            <p:ph type="subTitle" idx="5"/>
          </p:nvPr>
        </p:nvSpPr>
        <p:spPr>
          <a:xfrm flipH="1">
            <a:off x="1859430" y="964590"/>
            <a:ext cx="2583634" cy="127276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1500" dirty="0"/>
              <a:t>You should now understand </a:t>
            </a:r>
            <a:r>
              <a:rPr lang="en-GB" sz="1500" b="1" dirty="0"/>
              <a:t>WHAT </a:t>
            </a:r>
            <a:r>
              <a:rPr lang="en-GB" sz="1500" dirty="0"/>
              <a:t>AMR is, </a:t>
            </a:r>
            <a:r>
              <a:rPr lang="en-GB" sz="1500" b="1" dirty="0"/>
              <a:t>WHY</a:t>
            </a:r>
            <a:r>
              <a:rPr lang="en-GB" sz="1500" dirty="0"/>
              <a:t> it happens and </a:t>
            </a:r>
            <a:r>
              <a:rPr lang="en-GB" sz="1500" b="1" dirty="0"/>
              <a:t>WHY </a:t>
            </a:r>
            <a:r>
              <a:rPr lang="en-GB" sz="1500" dirty="0"/>
              <a:t>it is a Global  threat.</a:t>
            </a:r>
            <a:endParaRPr sz="1500" dirty="0"/>
          </a:p>
        </p:txBody>
      </p:sp>
      <p:sp>
        <p:nvSpPr>
          <p:cNvPr id="300" name="Google Shape;300;p34"/>
          <p:cNvSpPr txBox="1">
            <a:spLocks noGrp="1"/>
          </p:cNvSpPr>
          <p:nvPr>
            <p:ph type="subTitle" idx="7"/>
          </p:nvPr>
        </p:nvSpPr>
        <p:spPr>
          <a:xfrm flipH="1">
            <a:off x="1795391" y="2491597"/>
            <a:ext cx="2653039" cy="94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500" dirty="0"/>
              <a:t>These things include how they get </a:t>
            </a:r>
            <a:r>
              <a:rPr lang="en" sz="1500" dirty="0" err="1"/>
              <a:t>antimicrob</a:t>
            </a:r>
            <a:r>
              <a:rPr lang="en-GB" sz="1500" dirty="0" err="1"/>
              <a:t>i</a:t>
            </a:r>
            <a:r>
              <a:rPr lang="en" sz="1500" dirty="0" err="1"/>
              <a:t>als</a:t>
            </a:r>
            <a:r>
              <a:rPr lang="en" sz="1500" dirty="0"/>
              <a:t> and what they do with them.</a:t>
            </a:r>
            <a:endParaRPr sz="1500" dirty="0"/>
          </a:p>
        </p:txBody>
      </p:sp>
      <p:sp>
        <p:nvSpPr>
          <p:cNvPr id="301" name="Google Shape;301;p34"/>
          <p:cNvSpPr/>
          <p:nvPr/>
        </p:nvSpPr>
        <p:spPr>
          <a:xfrm>
            <a:off x="1041704" y="1216125"/>
            <a:ext cx="820500" cy="820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4"/>
          <p:cNvSpPr/>
          <p:nvPr/>
        </p:nvSpPr>
        <p:spPr>
          <a:xfrm>
            <a:off x="970530" y="2622669"/>
            <a:ext cx="942600" cy="9426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4"/>
          <p:cNvSpPr/>
          <p:nvPr/>
        </p:nvSpPr>
        <p:spPr>
          <a:xfrm>
            <a:off x="1084206" y="2750490"/>
            <a:ext cx="700500" cy="700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4"/>
          <p:cNvSpPr/>
          <p:nvPr/>
        </p:nvSpPr>
        <p:spPr>
          <a:xfrm>
            <a:off x="1079741" y="1276125"/>
            <a:ext cx="700500" cy="700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4"/>
          <p:cNvSpPr/>
          <p:nvPr/>
        </p:nvSpPr>
        <p:spPr>
          <a:xfrm>
            <a:off x="7355781" y="2750490"/>
            <a:ext cx="700500" cy="7005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roup 3">
            <a:extLst>
              <a:ext uri="{FF2B5EF4-FFF2-40B4-BE49-F238E27FC236}">
                <a16:creationId xmlns:a16="http://schemas.microsoft.com/office/drawing/2014/main" id="{7624E9C5-661A-9389-7214-CAC807BB2CDF}"/>
              </a:ext>
            </a:extLst>
          </p:cNvPr>
          <p:cNvGrpSpPr/>
          <p:nvPr/>
        </p:nvGrpSpPr>
        <p:grpSpPr>
          <a:xfrm>
            <a:off x="7531609" y="2921732"/>
            <a:ext cx="358999" cy="358999"/>
            <a:chOff x="7531609" y="2921732"/>
            <a:chExt cx="358999" cy="358999"/>
          </a:xfrm>
        </p:grpSpPr>
        <p:sp>
          <p:nvSpPr>
            <p:cNvPr id="308" name="Google Shape;308;p34"/>
            <p:cNvSpPr/>
            <p:nvPr/>
          </p:nvSpPr>
          <p:spPr>
            <a:xfrm>
              <a:off x="7753209" y="2921732"/>
              <a:ext cx="115231" cy="115259"/>
            </a:xfrm>
            <a:custGeom>
              <a:avLst/>
              <a:gdLst/>
              <a:ahLst/>
              <a:cxnLst/>
              <a:rect l="l" t="t" r="r" b="b"/>
              <a:pathLst>
                <a:path w="4096" h="4097" extrusionOk="0">
                  <a:moveTo>
                    <a:pt x="1859" y="1"/>
                  </a:moveTo>
                  <a:cubicBezTo>
                    <a:pt x="1071" y="1"/>
                    <a:pt x="410" y="379"/>
                    <a:pt x="0" y="977"/>
                  </a:cubicBezTo>
                  <a:cubicBezTo>
                    <a:pt x="1512" y="1450"/>
                    <a:pt x="2647" y="2647"/>
                    <a:pt x="3119" y="4096"/>
                  </a:cubicBezTo>
                  <a:cubicBezTo>
                    <a:pt x="3718" y="3687"/>
                    <a:pt x="4096" y="3025"/>
                    <a:pt x="4096" y="2237"/>
                  </a:cubicBezTo>
                  <a:cubicBezTo>
                    <a:pt x="4096" y="1009"/>
                    <a:pt x="3119" y="1"/>
                    <a:pt x="18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4"/>
            <p:cNvSpPr/>
            <p:nvPr/>
          </p:nvSpPr>
          <p:spPr>
            <a:xfrm>
              <a:off x="7553777" y="2921732"/>
              <a:ext cx="115231" cy="115259"/>
            </a:xfrm>
            <a:custGeom>
              <a:avLst/>
              <a:gdLst/>
              <a:ahLst/>
              <a:cxnLst/>
              <a:rect l="l" t="t" r="r" b="b"/>
              <a:pathLst>
                <a:path w="4096" h="4097" extrusionOk="0">
                  <a:moveTo>
                    <a:pt x="2269" y="1"/>
                  </a:moveTo>
                  <a:cubicBezTo>
                    <a:pt x="1040" y="1"/>
                    <a:pt x="1" y="977"/>
                    <a:pt x="1" y="2237"/>
                  </a:cubicBezTo>
                  <a:cubicBezTo>
                    <a:pt x="1" y="2994"/>
                    <a:pt x="410" y="3687"/>
                    <a:pt x="1009" y="4096"/>
                  </a:cubicBezTo>
                  <a:cubicBezTo>
                    <a:pt x="1481" y="2647"/>
                    <a:pt x="2647" y="1450"/>
                    <a:pt x="4096" y="977"/>
                  </a:cubicBezTo>
                  <a:cubicBezTo>
                    <a:pt x="3718" y="379"/>
                    <a:pt x="3057" y="1"/>
                    <a:pt x="22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4"/>
            <p:cNvSpPr/>
            <p:nvPr/>
          </p:nvSpPr>
          <p:spPr>
            <a:xfrm>
              <a:off x="7722179" y="2965169"/>
              <a:ext cx="104597" cy="103725"/>
            </a:xfrm>
            <a:custGeom>
              <a:avLst/>
              <a:gdLst/>
              <a:ahLst/>
              <a:cxnLst/>
              <a:rect l="l" t="t" r="r" b="b"/>
              <a:pathLst>
                <a:path w="3718" h="3687" extrusionOk="0">
                  <a:moveTo>
                    <a:pt x="32" y="0"/>
                  </a:moveTo>
                  <a:lnTo>
                    <a:pt x="32" y="1103"/>
                  </a:lnTo>
                  <a:cubicBezTo>
                    <a:pt x="1" y="2521"/>
                    <a:pt x="1198" y="3686"/>
                    <a:pt x="2615" y="3686"/>
                  </a:cubicBezTo>
                  <a:lnTo>
                    <a:pt x="3718" y="3686"/>
                  </a:lnTo>
                  <a:cubicBezTo>
                    <a:pt x="3529" y="1733"/>
                    <a:pt x="1985" y="158"/>
                    <a:pt x="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4"/>
            <p:cNvSpPr/>
            <p:nvPr/>
          </p:nvSpPr>
          <p:spPr>
            <a:xfrm>
              <a:off x="7597214" y="2965169"/>
              <a:ext cx="104597" cy="103725"/>
            </a:xfrm>
            <a:custGeom>
              <a:avLst/>
              <a:gdLst/>
              <a:ahLst/>
              <a:cxnLst/>
              <a:rect l="l" t="t" r="r" b="b"/>
              <a:pathLst>
                <a:path w="3718" h="3687" extrusionOk="0">
                  <a:moveTo>
                    <a:pt x="3718" y="0"/>
                  </a:moveTo>
                  <a:cubicBezTo>
                    <a:pt x="1733" y="158"/>
                    <a:pt x="158" y="1733"/>
                    <a:pt x="0" y="3686"/>
                  </a:cubicBezTo>
                  <a:lnTo>
                    <a:pt x="1103" y="3686"/>
                  </a:lnTo>
                  <a:cubicBezTo>
                    <a:pt x="2552" y="3686"/>
                    <a:pt x="3718" y="2521"/>
                    <a:pt x="3718" y="1103"/>
                  </a:cubicBezTo>
                  <a:lnTo>
                    <a:pt x="37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4"/>
            <p:cNvSpPr/>
            <p:nvPr/>
          </p:nvSpPr>
          <p:spPr>
            <a:xfrm>
              <a:off x="7531609" y="3038735"/>
              <a:ext cx="358999" cy="241996"/>
            </a:xfrm>
            <a:custGeom>
              <a:avLst/>
              <a:gdLst/>
              <a:ahLst/>
              <a:cxnLst/>
              <a:rect l="l" t="t" r="r" b="b"/>
              <a:pathLst>
                <a:path w="12761" h="8602" extrusionOk="0">
                  <a:moveTo>
                    <a:pt x="4884" y="2584"/>
                  </a:moveTo>
                  <a:cubicBezTo>
                    <a:pt x="5105" y="2584"/>
                    <a:pt x="5262" y="2741"/>
                    <a:pt x="5262" y="2930"/>
                  </a:cubicBezTo>
                  <a:cubicBezTo>
                    <a:pt x="5262" y="3119"/>
                    <a:pt x="5105" y="3277"/>
                    <a:pt x="4884" y="3277"/>
                  </a:cubicBezTo>
                  <a:cubicBezTo>
                    <a:pt x="4695" y="3277"/>
                    <a:pt x="4538" y="3151"/>
                    <a:pt x="4538" y="2930"/>
                  </a:cubicBezTo>
                  <a:cubicBezTo>
                    <a:pt x="4538" y="2741"/>
                    <a:pt x="4695" y="2584"/>
                    <a:pt x="4884" y="2584"/>
                  </a:cubicBezTo>
                  <a:close/>
                  <a:moveTo>
                    <a:pt x="7877" y="2615"/>
                  </a:moveTo>
                  <a:cubicBezTo>
                    <a:pt x="8098" y="2615"/>
                    <a:pt x="8255" y="2773"/>
                    <a:pt x="8255" y="2962"/>
                  </a:cubicBezTo>
                  <a:cubicBezTo>
                    <a:pt x="8287" y="3151"/>
                    <a:pt x="8129" y="3308"/>
                    <a:pt x="7877" y="3308"/>
                  </a:cubicBezTo>
                  <a:cubicBezTo>
                    <a:pt x="7688" y="3308"/>
                    <a:pt x="7531" y="3151"/>
                    <a:pt x="7531" y="2962"/>
                  </a:cubicBezTo>
                  <a:cubicBezTo>
                    <a:pt x="7531" y="2773"/>
                    <a:pt x="7688" y="2615"/>
                    <a:pt x="7877" y="2615"/>
                  </a:cubicBezTo>
                  <a:close/>
                  <a:moveTo>
                    <a:pt x="1104" y="4222"/>
                  </a:moveTo>
                  <a:cubicBezTo>
                    <a:pt x="1387" y="4568"/>
                    <a:pt x="1828" y="4820"/>
                    <a:pt x="2332" y="4820"/>
                  </a:cubicBezTo>
                  <a:cubicBezTo>
                    <a:pt x="2301" y="5199"/>
                    <a:pt x="1954" y="5577"/>
                    <a:pt x="1545" y="5577"/>
                  </a:cubicBezTo>
                  <a:cubicBezTo>
                    <a:pt x="1167" y="5577"/>
                    <a:pt x="789" y="5199"/>
                    <a:pt x="789" y="4820"/>
                  </a:cubicBezTo>
                  <a:cubicBezTo>
                    <a:pt x="789" y="4568"/>
                    <a:pt x="915" y="4348"/>
                    <a:pt x="1104" y="4222"/>
                  </a:cubicBezTo>
                  <a:close/>
                  <a:moveTo>
                    <a:pt x="11721" y="4222"/>
                  </a:moveTo>
                  <a:cubicBezTo>
                    <a:pt x="11910" y="4348"/>
                    <a:pt x="12036" y="4568"/>
                    <a:pt x="12036" y="4820"/>
                  </a:cubicBezTo>
                  <a:cubicBezTo>
                    <a:pt x="12036" y="5199"/>
                    <a:pt x="11721" y="5577"/>
                    <a:pt x="11280" y="5577"/>
                  </a:cubicBezTo>
                  <a:cubicBezTo>
                    <a:pt x="10870" y="5577"/>
                    <a:pt x="10492" y="5199"/>
                    <a:pt x="10492" y="4820"/>
                  </a:cubicBezTo>
                  <a:cubicBezTo>
                    <a:pt x="10965" y="4820"/>
                    <a:pt x="11437" y="4568"/>
                    <a:pt x="11721" y="4222"/>
                  </a:cubicBezTo>
                  <a:close/>
                  <a:moveTo>
                    <a:pt x="7460" y="5143"/>
                  </a:moveTo>
                  <a:cubicBezTo>
                    <a:pt x="7554" y="5143"/>
                    <a:pt x="7641" y="5183"/>
                    <a:pt x="7688" y="5262"/>
                  </a:cubicBezTo>
                  <a:cubicBezTo>
                    <a:pt x="7877" y="5356"/>
                    <a:pt x="7877" y="5608"/>
                    <a:pt x="7720" y="5766"/>
                  </a:cubicBezTo>
                  <a:cubicBezTo>
                    <a:pt x="7373" y="6112"/>
                    <a:pt x="6901" y="6301"/>
                    <a:pt x="6396" y="6301"/>
                  </a:cubicBezTo>
                  <a:cubicBezTo>
                    <a:pt x="5892" y="6301"/>
                    <a:pt x="5420" y="6112"/>
                    <a:pt x="5105" y="5766"/>
                  </a:cubicBezTo>
                  <a:cubicBezTo>
                    <a:pt x="4947" y="5608"/>
                    <a:pt x="4947" y="5356"/>
                    <a:pt x="5105" y="5262"/>
                  </a:cubicBezTo>
                  <a:cubicBezTo>
                    <a:pt x="5184" y="5183"/>
                    <a:pt x="5278" y="5143"/>
                    <a:pt x="5369" y="5143"/>
                  </a:cubicBezTo>
                  <a:cubicBezTo>
                    <a:pt x="5459" y="5143"/>
                    <a:pt x="5546" y="5183"/>
                    <a:pt x="5609" y="5262"/>
                  </a:cubicBezTo>
                  <a:cubicBezTo>
                    <a:pt x="5829" y="5466"/>
                    <a:pt x="6113" y="5569"/>
                    <a:pt x="6396" y="5569"/>
                  </a:cubicBezTo>
                  <a:cubicBezTo>
                    <a:pt x="6680" y="5569"/>
                    <a:pt x="6964" y="5466"/>
                    <a:pt x="7184" y="5262"/>
                  </a:cubicBezTo>
                  <a:cubicBezTo>
                    <a:pt x="7263" y="5183"/>
                    <a:pt x="7365" y="5143"/>
                    <a:pt x="7460" y="5143"/>
                  </a:cubicBezTo>
                  <a:close/>
                  <a:moveTo>
                    <a:pt x="6396" y="0"/>
                  </a:moveTo>
                  <a:cubicBezTo>
                    <a:pt x="5829" y="1071"/>
                    <a:pt x="4695" y="1828"/>
                    <a:pt x="3403" y="1828"/>
                  </a:cubicBezTo>
                  <a:lnTo>
                    <a:pt x="2301" y="1828"/>
                  </a:lnTo>
                  <a:cubicBezTo>
                    <a:pt x="1482" y="1828"/>
                    <a:pt x="757" y="2489"/>
                    <a:pt x="757" y="3308"/>
                  </a:cubicBezTo>
                  <a:lnTo>
                    <a:pt x="757" y="3529"/>
                  </a:lnTo>
                  <a:cubicBezTo>
                    <a:pt x="284" y="3781"/>
                    <a:pt x="1" y="4253"/>
                    <a:pt x="1" y="4820"/>
                  </a:cubicBezTo>
                  <a:cubicBezTo>
                    <a:pt x="1" y="5640"/>
                    <a:pt x="694" y="6301"/>
                    <a:pt x="1513" y="6301"/>
                  </a:cubicBezTo>
                  <a:cubicBezTo>
                    <a:pt x="1891" y="6301"/>
                    <a:pt x="2301" y="6144"/>
                    <a:pt x="2521" y="5923"/>
                  </a:cubicBezTo>
                  <a:cubicBezTo>
                    <a:pt x="3120" y="7467"/>
                    <a:pt x="4632" y="8601"/>
                    <a:pt x="6365" y="8601"/>
                  </a:cubicBezTo>
                  <a:cubicBezTo>
                    <a:pt x="8098" y="8601"/>
                    <a:pt x="9578" y="7467"/>
                    <a:pt x="10177" y="5923"/>
                  </a:cubicBezTo>
                  <a:cubicBezTo>
                    <a:pt x="10461" y="6144"/>
                    <a:pt x="10807" y="6301"/>
                    <a:pt x="11185" y="6301"/>
                  </a:cubicBezTo>
                  <a:cubicBezTo>
                    <a:pt x="12036" y="6301"/>
                    <a:pt x="12697" y="5640"/>
                    <a:pt x="12697" y="4820"/>
                  </a:cubicBezTo>
                  <a:cubicBezTo>
                    <a:pt x="12760" y="4253"/>
                    <a:pt x="12445" y="3749"/>
                    <a:pt x="12036" y="3529"/>
                  </a:cubicBezTo>
                  <a:lnTo>
                    <a:pt x="12036" y="3308"/>
                  </a:lnTo>
                  <a:cubicBezTo>
                    <a:pt x="12036" y="2489"/>
                    <a:pt x="11311" y="1828"/>
                    <a:pt x="10492" y="1828"/>
                  </a:cubicBezTo>
                  <a:lnTo>
                    <a:pt x="9389" y="1828"/>
                  </a:lnTo>
                  <a:cubicBezTo>
                    <a:pt x="8098" y="1828"/>
                    <a:pt x="6932" y="1071"/>
                    <a:pt x="63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 name="Google Shape;313;p34"/>
          <p:cNvGrpSpPr/>
          <p:nvPr/>
        </p:nvGrpSpPr>
        <p:grpSpPr>
          <a:xfrm>
            <a:off x="1244606" y="1442996"/>
            <a:ext cx="358099" cy="358099"/>
            <a:chOff x="-57568775" y="3198925"/>
            <a:chExt cx="318225" cy="318225"/>
          </a:xfrm>
        </p:grpSpPr>
        <p:sp>
          <p:nvSpPr>
            <p:cNvPr id="314" name="Google Shape;314;p34"/>
            <p:cNvSpPr/>
            <p:nvPr/>
          </p:nvSpPr>
          <p:spPr>
            <a:xfrm>
              <a:off x="-57530950" y="3373775"/>
              <a:ext cx="18125" cy="64600"/>
            </a:xfrm>
            <a:custGeom>
              <a:avLst/>
              <a:gdLst/>
              <a:ahLst/>
              <a:cxnLst/>
              <a:rect l="l" t="t" r="r" b="b"/>
              <a:pathLst>
                <a:path w="725" h="2584" extrusionOk="0">
                  <a:moveTo>
                    <a:pt x="725" y="0"/>
                  </a:moveTo>
                  <a:cubicBezTo>
                    <a:pt x="315" y="284"/>
                    <a:pt x="0" y="725"/>
                    <a:pt x="0" y="1261"/>
                  </a:cubicBezTo>
                  <a:lnTo>
                    <a:pt x="0" y="1324"/>
                  </a:lnTo>
                  <a:cubicBezTo>
                    <a:pt x="0" y="1859"/>
                    <a:pt x="315" y="2332"/>
                    <a:pt x="725" y="2584"/>
                  </a:cubicBezTo>
                  <a:lnTo>
                    <a:pt x="725" y="1576"/>
                  </a:lnTo>
                  <a:lnTo>
                    <a:pt x="7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4"/>
            <p:cNvSpPr/>
            <p:nvPr/>
          </p:nvSpPr>
          <p:spPr>
            <a:xfrm>
              <a:off x="-57568775" y="3406850"/>
              <a:ext cx="99275" cy="110300"/>
            </a:xfrm>
            <a:custGeom>
              <a:avLst/>
              <a:gdLst/>
              <a:ahLst/>
              <a:cxnLst/>
              <a:rect l="l" t="t" r="r" b="b"/>
              <a:pathLst>
                <a:path w="3971" h="4412" extrusionOk="0">
                  <a:moveTo>
                    <a:pt x="757" y="1"/>
                  </a:moveTo>
                  <a:cubicBezTo>
                    <a:pt x="285" y="473"/>
                    <a:pt x="1" y="1103"/>
                    <a:pt x="1" y="1796"/>
                  </a:cubicBezTo>
                  <a:cubicBezTo>
                    <a:pt x="1" y="3246"/>
                    <a:pt x="1198" y="4411"/>
                    <a:pt x="2616" y="4411"/>
                  </a:cubicBezTo>
                  <a:cubicBezTo>
                    <a:pt x="3120" y="4411"/>
                    <a:pt x="3561" y="4254"/>
                    <a:pt x="3971" y="4002"/>
                  </a:cubicBezTo>
                  <a:cubicBezTo>
                    <a:pt x="3435" y="3561"/>
                    <a:pt x="2994" y="2962"/>
                    <a:pt x="2710" y="2363"/>
                  </a:cubicBezTo>
                  <a:lnTo>
                    <a:pt x="1891" y="1891"/>
                  </a:lnTo>
                  <a:cubicBezTo>
                    <a:pt x="1230" y="1481"/>
                    <a:pt x="789" y="788"/>
                    <a:pt x="7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4"/>
            <p:cNvSpPr/>
            <p:nvPr/>
          </p:nvSpPr>
          <p:spPr>
            <a:xfrm>
              <a:off x="-57494725" y="3254850"/>
              <a:ext cx="207175" cy="262300"/>
            </a:xfrm>
            <a:custGeom>
              <a:avLst/>
              <a:gdLst/>
              <a:ahLst/>
              <a:cxnLst/>
              <a:rect l="l" t="t" r="r" b="b"/>
              <a:pathLst>
                <a:path w="8287" h="10492" extrusionOk="0">
                  <a:moveTo>
                    <a:pt x="2647" y="5293"/>
                  </a:moveTo>
                  <a:cubicBezTo>
                    <a:pt x="2836" y="5293"/>
                    <a:pt x="2993" y="5451"/>
                    <a:pt x="2993" y="5640"/>
                  </a:cubicBezTo>
                  <a:cubicBezTo>
                    <a:pt x="2993" y="5829"/>
                    <a:pt x="2836" y="5986"/>
                    <a:pt x="2647" y="5986"/>
                  </a:cubicBezTo>
                  <a:cubicBezTo>
                    <a:pt x="2628" y="5989"/>
                    <a:pt x="2609" y="5990"/>
                    <a:pt x="2592" y="5990"/>
                  </a:cubicBezTo>
                  <a:cubicBezTo>
                    <a:pt x="2400" y="5990"/>
                    <a:pt x="2269" y="5841"/>
                    <a:pt x="2269" y="5640"/>
                  </a:cubicBezTo>
                  <a:cubicBezTo>
                    <a:pt x="2269" y="5451"/>
                    <a:pt x="2426" y="5293"/>
                    <a:pt x="2647" y="5293"/>
                  </a:cubicBezTo>
                  <a:close/>
                  <a:moveTo>
                    <a:pt x="5640" y="5324"/>
                  </a:moveTo>
                  <a:cubicBezTo>
                    <a:pt x="5829" y="5324"/>
                    <a:pt x="5986" y="5482"/>
                    <a:pt x="5986" y="5671"/>
                  </a:cubicBezTo>
                  <a:cubicBezTo>
                    <a:pt x="6018" y="5860"/>
                    <a:pt x="5860" y="6018"/>
                    <a:pt x="5640" y="6018"/>
                  </a:cubicBezTo>
                  <a:cubicBezTo>
                    <a:pt x="5419" y="6018"/>
                    <a:pt x="5262" y="5860"/>
                    <a:pt x="5262" y="5671"/>
                  </a:cubicBezTo>
                  <a:cubicBezTo>
                    <a:pt x="5262" y="5482"/>
                    <a:pt x="5419" y="5324"/>
                    <a:pt x="5640" y="5324"/>
                  </a:cubicBezTo>
                  <a:close/>
                  <a:moveTo>
                    <a:pt x="5191" y="7845"/>
                  </a:moveTo>
                  <a:cubicBezTo>
                    <a:pt x="5285" y="7845"/>
                    <a:pt x="5372" y="7876"/>
                    <a:pt x="5419" y="7939"/>
                  </a:cubicBezTo>
                  <a:cubicBezTo>
                    <a:pt x="5640" y="8065"/>
                    <a:pt x="5640" y="8317"/>
                    <a:pt x="5482" y="8475"/>
                  </a:cubicBezTo>
                  <a:cubicBezTo>
                    <a:pt x="5104" y="8822"/>
                    <a:pt x="4632" y="9011"/>
                    <a:pt x="4128" y="9011"/>
                  </a:cubicBezTo>
                  <a:cubicBezTo>
                    <a:pt x="3624" y="9011"/>
                    <a:pt x="3151" y="8822"/>
                    <a:pt x="2836" y="8475"/>
                  </a:cubicBezTo>
                  <a:cubicBezTo>
                    <a:pt x="2678" y="8317"/>
                    <a:pt x="2678" y="8065"/>
                    <a:pt x="2836" y="7939"/>
                  </a:cubicBezTo>
                  <a:cubicBezTo>
                    <a:pt x="2915" y="7876"/>
                    <a:pt x="3009" y="7845"/>
                    <a:pt x="3100" y="7845"/>
                  </a:cubicBezTo>
                  <a:cubicBezTo>
                    <a:pt x="3190" y="7845"/>
                    <a:pt x="3277" y="7876"/>
                    <a:pt x="3340" y="7939"/>
                  </a:cubicBezTo>
                  <a:cubicBezTo>
                    <a:pt x="3561" y="8160"/>
                    <a:pt x="3844" y="8270"/>
                    <a:pt x="4128" y="8270"/>
                  </a:cubicBezTo>
                  <a:cubicBezTo>
                    <a:pt x="4411" y="8270"/>
                    <a:pt x="4695" y="8160"/>
                    <a:pt x="4915" y="7939"/>
                  </a:cubicBezTo>
                  <a:cubicBezTo>
                    <a:pt x="4994" y="7876"/>
                    <a:pt x="5096" y="7845"/>
                    <a:pt x="5191" y="7845"/>
                  </a:cubicBezTo>
                  <a:close/>
                  <a:moveTo>
                    <a:pt x="1796" y="0"/>
                  </a:moveTo>
                  <a:cubicBezTo>
                    <a:pt x="1670" y="126"/>
                    <a:pt x="1135" y="504"/>
                    <a:pt x="1072" y="630"/>
                  </a:cubicBezTo>
                  <a:cubicBezTo>
                    <a:pt x="442" y="1260"/>
                    <a:pt x="0" y="2363"/>
                    <a:pt x="0" y="3403"/>
                  </a:cubicBezTo>
                  <a:lnTo>
                    <a:pt x="0" y="6396"/>
                  </a:lnTo>
                  <a:cubicBezTo>
                    <a:pt x="0" y="8632"/>
                    <a:pt x="1859" y="10491"/>
                    <a:pt x="4128" y="10491"/>
                  </a:cubicBezTo>
                  <a:cubicBezTo>
                    <a:pt x="6427" y="10491"/>
                    <a:pt x="8286" y="8632"/>
                    <a:pt x="8286" y="6396"/>
                  </a:cubicBezTo>
                  <a:lnTo>
                    <a:pt x="8286" y="4505"/>
                  </a:lnTo>
                  <a:cubicBezTo>
                    <a:pt x="8157" y="4513"/>
                    <a:pt x="8028" y="4517"/>
                    <a:pt x="7899" y="4517"/>
                  </a:cubicBezTo>
                  <a:cubicBezTo>
                    <a:pt x="6396" y="4517"/>
                    <a:pt x="4939" y="4009"/>
                    <a:pt x="3750" y="2993"/>
                  </a:cubicBezTo>
                  <a:cubicBezTo>
                    <a:pt x="2804" y="2206"/>
                    <a:pt x="2174" y="1103"/>
                    <a:pt x="17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4"/>
            <p:cNvSpPr/>
            <p:nvPr/>
          </p:nvSpPr>
          <p:spPr>
            <a:xfrm>
              <a:off x="-57269475" y="3372975"/>
              <a:ext cx="18925" cy="63825"/>
            </a:xfrm>
            <a:custGeom>
              <a:avLst/>
              <a:gdLst/>
              <a:ahLst/>
              <a:cxnLst/>
              <a:rect l="l" t="t" r="r" b="b"/>
              <a:pathLst>
                <a:path w="757" h="2553" extrusionOk="0">
                  <a:moveTo>
                    <a:pt x="1" y="1"/>
                  </a:moveTo>
                  <a:lnTo>
                    <a:pt x="1" y="2553"/>
                  </a:lnTo>
                  <a:cubicBezTo>
                    <a:pt x="442" y="2301"/>
                    <a:pt x="757" y="1828"/>
                    <a:pt x="757" y="1261"/>
                  </a:cubicBezTo>
                  <a:cubicBezTo>
                    <a:pt x="757" y="757"/>
                    <a:pt x="473" y="28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4"/>
            <p:cNvSpPr/>
            <p:nvPr/>
          </p:nvSpPr>
          <p:spPr>
            <a:xfrm>
              <a:off x="-57436450" y="3198925"/>
              <a:ext cx="185900" cy="154400"/>
            </a:xfrm>
            <a:custGeom>
              <a:avLst/>
              <a:gdLst/>
              <a:ahLst/>
              <a:cxnLst/>
              <a:rect l="l" t="t" r="r" b="b"/>
              <a:pathLst>
                <a:path w="7436" h="6176" extrusionOk="0">
                  <a:moveTo>
                    <a:pt x="1828" y="0"/>
                  </a:moveTo>
                  <a:cubicBezTo>
                    <a:pt x="1198" y="0"/>
                    <a:pt x="568" y="126"/>
                    <a:pt x="1" y="315"/>
                  </a:cubicBezTo>
                  <a:cubicBezTo>
                    <a:pt x="1" y="977"/>
                    <a:pt x="127" y="1639"/>
                    <a:pt x="316" y="2237"/>
                  </a:cubicBezTo>
                  <a:cubicBezTo>
                    <a:pt x="631" y="3151"/>
                    <a:pt x="1167" y="3970"/>
                    <a:pt x="1923" y="4600"/>
                  </a:cubicBezTo>
                  <a:cubicBezTo>
                    <a:pt x="2710" y="5262"/>
                    <a:pt x="3655" y="5734"/>
                    <a:pt x="4632" y="5892"/>
                  </a:cubicBezTo>
                  <a:cubicBezTo>
                    <a:pt x="5073" y="5976"/>
                    <a:pt x="5262" y="5976"/>
                    <a:pt x="5507" y="5976"/>
                  </a:cubicBezTo>
                  <a:lnTo>
                    <a:pt x="5507" y="5976"/>
                  </a:lnTo>
                  <a:cubicBezTo>
                    <a:pt x="5630" y="5976"/>
                    <a:pt x="5766" y="5976"/>
                    <a:pt x="5955" y="5986"/>
                  </a:cubicBezTo>
                  <a:lnTo>
                    <a:pt x="6680" y="5986"/>
                  </a:lnTo>
                  <a:cubicBezTo>
                    <a:pt x="6963" y="5986"/>
                    <a:pt x="7215" y="6049"/>
                    <a:pt x="7436" y="6175"/>
                  </a:cubicBezTo>
                  <a:lnTo>
                    <a:pt x="7436" y="5671"/>
                  </a:lnTo>
                  <a:lnTo>
                    <a:pt x="7436" y="5640"/>
                  </a:lnTo>
                  <a:cubicBezTo>
                    <a:pt x="7436" y="2552"/>
                    <a:pt x="4916" y="0"/>
                    <a:pt x="1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4"/>
            <p:cNvSpPr/>
            <p:nvPr/>
          </p:nvSpPr>
          <p:spPr>
            <a:xfrm>
              <a:off x="-57532525" y="3215450"/>
              <a:ext cx="77975" cy="148900"/>
            </a:xfrm>
            <a:custGeom>
              <a:avLst/>
              <a:gdLst/>
              <a:ahLst/>
              <a:cxnLst/>
              <a:rect l="l" t="t" r="r" b="b"/>
              <a:pathLst>
                <a:path w="3119" h="5956" extrusionOk="0">
                  <a:moveTo>
                    <a:pt x="3056" y="1"/>
                  </a:moveTo>
                  <a:cubicBezTo>
                    <a:pt x="1260" y="946"/>
                    <a:pt x="0" y="2836"/>
                    <a:pt x="0" y="5010"/>
                  </a:cubicBezTo>
                  <a:lnTo>
                    <a:pt x="0" y="5199"/>
                  </a:lnTo>
                  <a:lnTo>
                    <a:pt x="0" y="5955"/>
                  </a:lnTo>
                  <a:lnTo>
                    <a:pt x="63" y="5955"/>
                  </a:lnTo>
                  <a:cubicBezTo>
                    <a:pt x="158" y="5829"/>
                    <a:pt x="284" y="5766"/>
                    <a:pt x="410" y="5672"/>
                  </a:cubicBezTo>
                  <a:lnTo>
                    <a:pt x="788" y="5451"/>
                  </a:lnTo>
                  <a:lnTo>
                    <a:pt x="788" y="4601"/>
                  </a:lnTo>
                  <a:cubicBezTo>
                    <a:pt x="914" y="3088"/>
                    <a:pt x="1828" y="1576"/>
                    <a:pt x="3119" y="789"/>
                  </a:cubicBezTo>
                  <a:cubicBezTo>
                    <a:pt x="3088" y="505"/>
                    <a:pt x="3056" y="253"/>
                    <a:pt x="30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roup 8">
            <a:extLst>
              <a:ext uri="{FF2B5EF4-FFF2-40B4-BE49-F238E27FC236}">
                <a16:creationId xmlns:a16="http://schemas.microsoft.com/office/drawing/2014/main" id="{BFDD1A08-2B59-5F9F-4A9A-B72C72EE0D99}"/>
              </a:ext>
            </a:extLst>
          </p:cNvPr>
          <p:cNvGrpSpPr/>
          <p:nvPr/>
        </p:nvGrpSpPr>
        <p:grpSpPr>
          <a:xfrm>
            <a:off x="4724251" y="948387"/>
            <a:ext cx="3504464" cy="1313100"/>
            <a:chOff x="5319856" y="969825"/>
            <a:chExt cx="3504464" cy="1313100"/>
          </a:xfrm>
        </p:grpSpPr>
        <p:sp>
          <p:nvSpPr>
            <p:cNvPr id="289" name="Google Shape;289;p34"/>
            <p:cNvSpPr/>
            <p:nvPr/>
          </p:nvSpPr>
          <p:spPr>
            <a:xfrm rot="10800000">
              <a:off x="5319856" y="969825"/>
              <a:ext cx="2952600" cy="1313100"/>
            </a:xfrm>
            <a:prstGeom prst="roundRect">
              <a:avLst>
                <a:gd name="adj" fmla="val 923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4"/>
            <p:cNvSpPr/>
            <p:nvPr/>
          </p:nvSpPr>
          <p:spPr>
            <a:xfrm rot="10800000">
              <a:off x="7881720" y="1162352"/>
              <a:ext cx="942600" cy="9426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4"/>
            <p:cNvSpPr/>
            <p:nvPr/>
          </p:nvSpPr>
          <p:spPr>
            <a:xfrm>
              <a:off x="7997701" y="1287731"/>
              <a:ext cx="700500" cy="700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roup 5">
              <a:extLst>
                <a:ext uri="{FF2B5EF4-FFF2-40B4-BE49-F238E27FC236}">
                  <a16:creationId xmlns:a16="http://schemas.microsoft.com/office/drawing/2014/main" id="{F137010E-4A1E-58C3-0450-D5AD640CB45E}"/>
                </a:ext>
              </a:extLst>
            </p:cNvPr>
            <p:cNvGrpSpPr/>
            <p:nvPr/>
          </p:nvGrpSpPr>
          <p:grpSpPr>
            <a:xfrm>
              <a:off x="8195085" y="1469077"/>
              <a:ext cx="314662" cy="358999"/>
              <a:chOff x="7549312" y="1435271"/>
              <a:chExt cx="314662" cy="358999"/>
            </a:xfrm>
          </p:grpSpPr>
          <p:sp>
            <p:nvSpPr>
              <p:cNvPr id="321" name="Google Shape;321;p34"/>
              <p:cNvSpPr/>
              <p:nvPr/>
            </p:nvSpPr>
            <p:spPr>
              <a:xfrm>
                <a:off x="7549312" y="1590394"/>
                <a:ext cx="21268" cy="71822"/>
              </a:xfrm>
              <a:custGeom>
                <a:avLst/>
                <a:gdLst/>
                <a:ahLst/>
                <a:cxnLst/>
                <a:rect l="l" t="t" r="r" b="b"/>
                <a:pathLst>
                  <a:path w="756" h="2553" extrusionOk="0">
                    <a:moveTo>
                      <a:pt x="756" y="0"/>
                    </a:moveTo>
                    <a:cubicBezTo>
                      <a:pt x="315" y="221"/>
                      <a:pt x="0" y="693"/>
                      <a:pt x="0" y="1260"/>
                    </a:cubicBezTo>
                    <a:cubicBezTo>
                      <a:pt x="0" y="1796"/>
                      <a:pt x="315" y="2269"/>
                      <a:pt x="756" y="2552"/>
                    </a:cubicBezTo>
                    <a:lnTo>
                      <a:pt x="7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4"/>
              <p:cNvSpPr/>
              <p:nvPr/>
            </p:nvSpPr>
            <p:spPr>
              <a:xfrm>
                <a:off x="7590948" y="1435271"/>
                <a:ext cx="232234" cy="111714"/>
              </a:xfrm>
              <a:custGeom>
                <a:avLst/>
                <a:gdLst/>
                <a:ahLst/>
                <a:cxnLst/>
                <a:rect l="l" t="t" r="r" b="b"/>
                <a:pathLst>
                  <a:path w="8255" h="3971" extrusionOk="0">
                    <a:moveTo>
                      <a:pt x="2616" y="1"/>
                    </a:moveTo>
                    <a:cubicBezTo>
                      <a:pt x="2348" y="1"/>
                      <a:pt x="2080" y="95"/>
                      <a:pt x="1860" y="284"/>
                    </a:cubicBezTo>
                    <a:cubicBezTo>
                      <a:pt x="1671" y="95"/>
                      <a:pt x="1387" y="32"/>
                      <a:pt x="1103" y="32"/>
                    </a:cubicBezTo>
                    <a:cubicBezTo>
                      <a:pt x="473" y="32"/>
                      <a:pt x="1" y="536"/>
                      <a:pt x="1" y="1135"/>
                    </a:cubicBezTo>
                    <a:lnTo>
                      <a:pt x="1" y="3970"/>
                    </a:lnTo>
                    <a:lnTo>
                      <a:pt x="1639" y="2364"/>
                    </a:lnTo>
                    <a:cubicBezTo>
                      <a:pt x="1715" y="2287"/>
                      <a:pt x="1815" y="2246"/>
                      <a:pt x="1916" y="2246"/>
                    </a:cubicBezTo>
                    <a:cubicBezTo>
                      <a:pt x="1982" y="2246"/>
                      <a:pt x="2049" y="2263"/>
                      <a:pt x="2112" y="2301"/>
                    </a:cubicBezTo>
                    <a:cubicBezTo>
                      <a:pt x="2726" y="2726"/>
                      <a:pt x="3435" y="2939"/>
                      <a:pt x="4144" y="2939"/>
                    </a:cubicBezTo>
                    <a:cubicBezTo>
                      <a:pt x="4853" y="2939"/>
                      <a:pt x="5561" y="2726"/>
                      <a:pt x="6176" y="2301"/>
                    </a:cubicBezTo>
                    <a:cubicBezTo>
                      <a:pt x="6225" y="2263"/>
                      <a:pt x="6290" y="2246"/>
                      <a:pt x="6355" y="2246"/>
                    </a:cubicBezTo>
                    <a:cubicBezTo>
                      <a:pt x="6456" y="2246"/>
                      <a:pt x="6560" y="2287"/>
                      <a:pt x="6617" y="2364"/>
                    </a:cubicBezTo>
                    <a:lnTo>
                      <a:pt x="8255" y="3970"/>
                    </a:lnTo>
                    <a:lnTo>
                      <a:pt x="8255" y="1135"/>
                    </a:lnTo>
                    <a:cubicBezTo>
                      <a:pt x="8192" y="536"/>
                      <a:pt x="7719" y="32"/>
                      <a:pt x="7089" y="32"/>
                    </a:cubicBezTo>
                    <a:cubicBezTo>
                      <a:pt x="6837" y="32"/>
                      <a:pt x="6554" y="158"/>
                      <a:pt x="6365" y="284"/>
                    </a:cubicBezTo>
                    <a:cubicBezTo>
                      <a:pt x="6144" y="95"/>
                      <a:pt x="5876" y="1"/>
                      <a:pt x="5609" y="1"/>
                    </a:cubicBezTo>
                    <a:cubicBezTo>
                      <a:pt x="5341" y="1"/>
                      <a:pt x="5073" y="95"/>
                      <a:pt x="4853" y="284"/>
                    </a:cubicBezTo>
                    <a:cubicBezTo>
                      <a:pt x="4632" y="95"/>
                      <a:pt x="4372" y="1"/>
                      <a:pt x="4112" y="1"/>
                    </a:cubicBezTo>
                    <a:cubicBezTo>
                      <a:pt x="3852" y="1"/>
                      <a:pt x="3592" y="95"/>
                      <a:pt x="3372" y="284"/>
                    </a:cubicBezTo>
                    <a:cubicBezTo>
                      <a:pt x="3151" y="95"/>
                      <a:pt x="2883" y="1"/>
                      <a:pt x="26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4"/>
              <p:cNvSpPr/>
              <p:nvPr/>
            </p:nvSpPr>
            <p:spPr>
              <a:xfrm>
                <a:off x="7590948" y="1522144"/>
                <a:ext cx="230461" cy="272126"/>
              </a:xfrm>
              <a:custGeom>
                <a:avLst/>
                <a:gdLst/>
                <a:ahLst/>
                <a:cxnLst/>
                <a:rect l="l" t="t" r="r" b="b"/>
                <a:pathLst>
                  <a:path w="8192" h="9673" extrusionOk="0">
                    <a:moveTo>
                      <a:pt x="2616" y="2962"/>
                    </a:moveTo>
                    <a:cubicBezTo>
                      <a:pt x="2805" y="2962"/>
                      <a:pt x="2962" y="3119"/>
                      <a:pt x="2962" y="3308"/>
                    </a:cubicBezTo>
                    <a:cubicBezTo>
                      <a:pt x="2962" y="3529"/>
                      <a:pt x="2805" y="3686"/>
                      <a:pt x="2616" y="3686"/>
                    </a:cubicBezTo>
                    <a:cubicBezTo>
                      <a:pt x="2427" y="3686"/>
                      <a:pt x="2269" y="3560"/>
                      <a:pt x="2269" y="3308"/>
                    </a:cubicBezTo>
                    <a:cubicBezTo>
                      <a:pt x="2269" y="3119"/>
                      <a:pt x="2427" y="2962"/>
                      <a:pt x="2616" y="2962"/>
                    </a:cubicBezTo>
                    <a:close/>
                    <a:moveTo>
                      <a:pt x="5609" y="2993"/>
                    </a:moveTo>
                    <a:cubicBezTo>
                      <a:pt x="5798" y="2993"/>
                      <a:pt x="5955" y="3151"/>
                      <a:pt x="5955" y="3371"/>
                    </a:cubicBezTo>
                    <a:cubicBezTo>
                      <a:pt x="5987" y="3560"/>
                      <a:pt x="5798" y="3718"/>
                      <a:pt x="5609" y="3718"/>
                    </a:cubicBezTo>
                    <a:cubicBezTo>
                      <a:pt x="5420" y="3718"/>
                      <a:pt x="5262" y="3560"/>
                      <a:pt x="5262" y="3371"/>
                    </a:cubicBezTo>
                    <a:cubicBezTo>
                      <a:pt x="5262" y="3151"/>
                      <a:pt x="5420" y="2993"/>
                      <a:pt x="5609" y="2993"/>
                    </a:cubicBezTo>
                    <a:close/>
                    <a:moveTo>
                      <a:pt x="5164" y="6278"/>
                    </a:moveTo>
                    <a:cubicBezTo>
                      <a:pt x="5262" y="6278"/>
                      <a:pt x="5357" y="6317"/>
                      <a:pt x="5420" y="6396"/>
                    </a:cubicBezTo>
                    <a:cubicBezTo>
                      <a:pt x="5577" y="6522"/>
                      <a:pt x="5577" y="6742"/>
                      <a:pt x="5451" y="6900"/>
                    </a:cubicBezTo>
                    <a:cubicBezTo>
                      <a:pt x="5105" y="7246"/>
                      <a:pt x="4632" y="7435"/>
                      <a:pt x="4096" y="7435"/>
                    </a:cubicBezTo>
                    <a:cubicBezTo>
                      <a:pt x="3592" y="7435"/>
                      <a:pt x="3120" y="7246"/>
                      <a:pt x="2805" y="6900"/>
                    </a:cubicBezTo>
                    <a:cubicBezTo>
                      <a:pt x="2647" y="6742"/>
                      <a:pt x="2647" y="6522"/>
                      <a:pt x="2805" y="6396"/>
                    </a:cubicBezTo>
                    <a:cubicBezTo>
                      <a:pt x="2883" y="6317"/>
                      <a:pt x="2986" y="6278"/>
                      <a:pt x="3080" y="6278"/>
                    </a:cubicBezTo>
                    <a:cubicBezTo>
                      <a:pt x="3175" y="6278"/>
                      <a:pt x="3262" y="6317"/>
                      <a:pt x="3309" y="6396"/>
                    </a:cubicBezTo>
                    <a:cubicBezTo>
                      <a:pt x="3529" y="6616"/>
                      <a:pt x="3821" y="6727"/>
                      <a:pt x="4108" y="6727"/>
                    </a:cubicBezTo>
                    <a:cubicBezTo>
                      <a:pt x="4396" y="6727"/>
                      <a:pt x="4679" y="6616"/>
                      <a:pt x="4884" y="6396"/>
                    </a:cubicBezTo>
                    <a:cubicBezTo>
                      <a:pt x="4963" y="6317"/>
                      <a:pt x="5065" y="6278"/>
                      <a:pt x="5164" y="6278"/>
                    </a:cubicBezTo>
                    <a:close/>
                    <a:moveTo>
                      <a:pt x="1954" y="0"/>
                    </a:moveTo>
                    <a:lnTo>
                      <a:pt x="1" y="1954"/>
                    </a:lnTo>
                    <a:lnTo>
                      <a:pt x="1" y="5577"/>
                    </a:lnTo>
                    <a:cubicBezTo>
                      <a:pt x="1" y="7813"/>
                      <a:pt x="1860" y="9672"/>
                      <a:pt x="4096" y="9672"/>
                    </a:cubicBezTo>
                    <a:cubicBezTo>
                      <a:pt x="6365" y="9672"/>
                      <a:pt x="8192" y="7813"/>
                      <a:pt x="8192" y="5577"/>
                    </a:cubicBezTo>
                    <a:lnTo>
                      <a:pt x="8192" y="1954"/>
                    </a:lnTo>
                    <a:lnTo>
                      <a:pt x="6270" y="0"/>
                    </a:lnTo>
                    <a:cubicBezTo>
                      <a:pt x="5609" y="394"/>
                      <a:pt x="4860" y="591"/>
                      <a:pt x="4112" y="591"/>
                    </a:cubicBezTo>
                    <a:cubicBezTo>
                      <a:pt x="3364" y="591"/>
                      <a:pt x="2616" y="394"/>
                      <a:pt x="19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4"/>
              <p:cNvSpPr/>
              <p:nvPr/>
            </p:nvSpPr>
            <p:spPr>
              <a:xfrm>
                <a:off x="7842678" y="1590394"/>
                <a:ext cx="21296" cy="71822"/>
              </a:xfrm>
              <a:custGeom>
                <a:avLst/>
                <a:gdLst/>
                <a:ahLst/>
                <a:cxnLst/>
                <a:rect l="l" t="t" r="r" b="b"/>
                <a:pathLst>
                  <a:path w="757" h="2553" extrusionOk="0">
                    <a:moveTo>
                      <a:pt x="0" y="0"/>
                    </a:moveTo>
                    <a:lnTo>
                      <a:pt x="0" y="2552"/>
                    </a:lnTo>
                    <a:cubicBezTo>
                      <a:pt x="441" y="2269"/>
                      <a:pt x="756" y="1796"/>
                      <a:pt x="756" y="1260"/>
                    </a:cubicBezTo>
                    <a:cubicBezTo>
                      <a:pt x="756" y="693"/>
                      <a:pt x="473" y="221"/>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 name="Group 4">
            <a:extLst>
              <a:ext uri="{FF2B5EF4-FFF2-40B4-BE49-F238E27FC236}">
                <a16:creationId xmlns:a16="http://schemas.microsoft.com/office/drawing/2014/main" id="{C660C4AD-0EA8-37DF-AA2F-6F96FF0B7733}"/>
              </a:ext>
            </a:extLst>
          </p:cNvPr>
          <p:cNvGrpSpPr/>
          <p:nvPr/>
        </p:nvGrpSpPr>
        <p:grpSpPr>
          <a:xfrm>
            <a:off x="1289529" y="2956542"/>
            <a:ext cx="314662" cy="358971"/>
            <a:chOff x="1289529" y="2956542"/>
            <a:chExt cx="314662" cy="358971"/>
          </a:xfrm>
        </p:grpSpPr>
        <p:sp>
          <p:nvSpPr>
            <p:cNvPr id="326" name="Google Shape;326;p34"/>
            <p:cNvSpPr/>
            <p:nvPr/>
          </p:nvSpPr>
          <p:spPr>
            <a:xfrm>
              <a:off x="1289529" y="3110764"/>
              <a:ext cx="21296" cy="71822"/>
            </a:xfrm>
            <a:custGeom>
              <a:avLst/>
              <a:gdLst/>
              <a:ahLst/>
              <a:cxnLst/>
              <a:rect l="l" t="t" r="r" b="b"/>
              <a:pathLst>
                <a:path w="757" h="2553" extrusionOk="0">
                  <a:moveTo>
                    <a:pt x="757" y="0"/>
                  </a:moveTo>
                  <a:cubicBezTo>
                    <a:pt x="316" y="221"/>
                    <a:pt x="1" y="693"/>
                    <a:pt x="1" y="1260"/>
                  </a:cubicBezTo>
                  <a:cubicBezTo>
                    <a:pt x="1" y="1796"/>
                    <a:pt x="316" y="2269"/>
                    <a:pt x="757" y="2552"/>
                  </a:cubicBezTo>
                  <a:lnTo>
                    <a:pt x="757" y="158"/>
                  </a:lnTo>
                  <a:lnTo>
                    <a:pt x="75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4"/>
            <p:cNvSpPr/>
            <p:nvPr/>
          </p:nvSpPr>
          <p:spPr>
            <a:xfrm>
              <a:off x="1310797" y="2956542"/>
              <a:ext cx="250857" cy="105497"/>
            </a:xfrm>
            <a:custGeom>
              <a:avLst/>
              <a:gdLst/>
              <a:ahLst/>
              <a:cxnLst/>
              <a:rect l="l" t="t" r="r" b="b"/>
              <a:pathLst>
                <a:path w="8917" h="3750" extrusionOk="0">
                  <a:moveTo>
                    <a:pt x="347" y="0"/>
                  </a:moveTo>
                  <a:cubicBezTo>
                    <a:pt x="158" y="0"/>
                    <a:pt x="1" y="158"/>
                    <a:pt x="32" y="347"/>
                  </a:cubicBezTo>
                  <a:cubicBezTo>
                    <a:pt x="410" y="2269"/>
                    <a:pt x="2080" y="3749"/>
                    <a:pt x="4096" y="3749"/>
                  </a:cubicBezTo>
                  <a:lnTo>
                    <a:pt x="8917" y="3749"/>
                  </a:lnTo>
                  <a:cubicBezTo>
                    <a:pt x="8728" y="1639"/>
                    <a:pt x="6995" y="0"/>
                    <a:pt x="48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4"/>
            <p:cNvSpPr/>
            <p:nvPr/>
          </p:nvSpPr>
          <p:spPr>
            <a:xfrm>
              <a:off x="1352461" y="3124943"/>
              <a:ext cx="62060" cy="62060"/>
            </a:xfrm>
            <a:custGeom>
              <a:avLst/>
              <a:gdLst/>
              <a:ahLst/>
              <a:cxnLst/>
              <a:rect l="l" t="t" r="r" b="b"/>
              <a:pathLst>
                <a:path w="2206" h="2206" extrusionOk="0">
                  <a:moveTo>
                    <a:pt x="1103" y="0"/>
                  </a:moveTo>
                  <a:cubicBezTo>
                    <a:pt x="473" y="0"/>
                    <a:pt x="0" y="504"/>
                    <a:pt x="0" y="1103"/>
                  </a:cubicBezTo>
                  <a:cubicBezTo>
                    <a:pt x="0" y="1670"/>
                    <a:pt x="504" y="2206"/>
                    <a:pt x="1103" y="2206"/>
                  </a:cubicBezTo>
                  <a:cubicBezTo>
                    <a:pt x="1733" y="2206"/>
                    <a:pt x="2206" y="1702"/>
                    <a:pt x="2206" y="1103"/>
                  </a:cubicBezTo>
                  <a:cubicBezTo>
                    <a:pt x="2206" y="504"/>
                    <a:pt x="1733" y="0"/>
                    <a:pt x="11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4"/>
            <p:cNvSpPr/>
            <p:nvPr/>
          </p:nvSpPr>
          <p:spPr>
            <a:xfrm>
              <a:off x="1479198" y="3125815"/>
              <a:ext cx="62060" cy="62088"/>
            </a:xfrm>
            <a:custGeom>
              <a:avLst/>
              <a:gdLst/>
              <a:ahLst/>
              <a:cxnLst/>
              <a:rect l="l" t="t" r="r" b="b"/>
              <a:pathLst>
                <a:path w="2206" h="2207" extrusionOk="0">
                  <a:moveTo>
                    <a:pt x="1103" y="1"/>
                  </a:moveTo>
                  <a:cubicBezTo>
                    <a:pt x="473" y="1"/>
                    <a:pt x="1" y="505"/>
                    <a:pt x="1" y="1103"/>
                  </a:cubicBezTo>
                  <a:cubicBezTo>
                    <a:pt x="1" y="1702"/>
                    <a:pt x="473" y="2206"/>
                    <a:pt x="1103" y="2206"/>
                  </a:cubicBezTo>
                  <a:cubicBezTo>
                    <a:pt x="1702" y="2206"/>
                    <a:pt x="2206" y="1702"/>
                    <a:pt x="2206" y="1103"/>
                  </a:cubicBezTo>
                  <a:cubicBezTo>
                    <a:pt x="2206" y="505"/>
                    <a:pt x="1702" y="1"/>
                    <a:pt x="11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4"/>
            <p:cNvSpPr/>
            <p:nvPr/>
          </p:nvSpPr>
          <p:spPr>
            <a:xfrm>
              <a:off x="1332966" y="3156846"/>
              <a:ext cx="230461" cy="158667"/>
            </a:xfrm>
            <a:custGeom>
              <a:avLst/>
              <a:gdLst/>
              <a:ahLst/>
              <a:cxnLst/>
              <a:rect l="l" t="t" r="r" b="b"/>
              <a:pathLst>
                <a:path w="8192" h="5640" extrusionOk="0">
                  <a:moveTo>
                    <a:pt x="5104" y="2174"/>
                  </a:moveTo>
                  <a:cubicBezTo>
                    <a:pt x="5199" y="2174"/>
                    <a:pt x="5293" y="2206"/>
                    <a:pt x="5356" y="2269"/>
                  </a:cubicBezTo>
                  <a:cubicBezTo>
                    <a:pt x="5545" y="2395"/>
                    <a:pt x="5545" y="2647"/>
                    <a:pt x="5388" y="2804"/>
                  </a:cubicBezTo>
                  <a:cubicBezTo>
                    <a:pt x="5041" y="3151"/>
                    <a:pt x="4569" y="3340"/>
                    <a:pt x="4096" y="3340"/>
                  </a:cubicBezTo>
                  <a:cubicBezTo>
                    <a:pt x="3560" y="3340"/>
                    <a:pt x="3088" y="3151"/>
                    <a:pt x="2741" y="2804"/>
                  </a:cubicBezTo>
                  <a:cubicBezTo>
                    <a:pt x="2584" y="2647"/>
                    <a:pt x="2584" y="2395"/>
                    <a:pt x="2741" y="2269"/>
                  </a:cubicBezTo>
                  <a:cubicBezTo>
                    <a:pt x="2820" y="2206"/>
                    <a:pt x="2922" y="2174"/>
                    <a:pt x="3021" y="2174"/>
                  </a:cubicBezTo>
                  <a:cubicBezTo>
                    <a:pt x="3119" y="2174"/>
                    <a:pt x="3214" y="2206"/>
                    <a:pt x="3277" y="2269"/>
                  </a:cubicBezTo>
                  <a:cubicBezTo>
                    <a:pt x="3482" y="2489"/>
                    <a:pt x="3765" y="2600"/>
                    <a:pt x="4053" y="2600"/>
                  </a:cubicBezTo>
                  <a:cubicBezTo>
                    <a:pt x="4340" y="2600"/>
                    <a:pt x="4632" y="2489"/>
                    <a:pt x="4852" y="2269"/>
                  </a:cubicBezTo>
                  <a:cubicBezTo>
                    <a:pt x="4915" y="2206"/>
                    <a:pt x="5010" y="2174"/>
                    <a:pt x="5104" y="2174"/>
                  </a:cubicBezTo>
                  <a:close/>
                  <a:moveTo>
                    <a:pt x="0" y="0"/>
                  </a:moveTo>
                  <a:lnTo>
                    <a:pt x="0" y="1513"/>
                  </a:lnTo>
                  <a:cubicBezTo>
                    <a:pt x="0" y="3623"/>
                    <a:pt x="1639" y="5451"/>
                    <a:pt x="3718" y="5640"/>
                  </a:cubicBezTo>
                  <a:lnTo>
                    <a:pt x="3718" y="4537"/>
                  </a:lnTo>
                  <a:cubicBezTo>
                    <a:pt x="3718" y="4348"/>
                    <a:pt x="3875" y="4191"/>
                    <a:pt x="4096" y="4191"/>
                  </a:cubicBezTo>
                  <a:cubicBezTo>
                    <a:pt x="4285" y="4191"/>
                    <a:pt x="4442" y="4348"/>
                    <a:pt x="4442" y="4537"/>
                  </a:cubicBezTo>
                  <a:lnTo>
                    <a:pt x="4442" y="5640"/>
                  </a:lnTo>
                  <a:cubicBezTo>
                    <a:pt x="6522" y="5451"/>
                    <a:pt x="8192" y="3623"/>
                    <a:pt x="8192" y="1513"/>
                  </a:cubicBezTo>
                  <a:lnTo>
                    <a:pt x="8192" y="0"/>
                  </a:lnTo>
                  <a:cubicBezTo>
                    <a:pt x="8192" y="1009"/>
                    <a:pt x="7309" y="1859"/>
                    <a:pt x="6301" y="1859"/>
                  </a:cubicBezTo>
                  <a:cubicBezTo>
                    <a:pt x="5388" y="1859"/>
                    <a:pt x="4632" y="1229"/>
                    <a:pt x="4474" y="347"/>
                  </a:cubicBezTo>
                  <a:lnTo>
                    <a:pt x="3655" y="347"/>
                  </a:lnTo>
                  <a:cubicBezTo>
                    <a:pt x="3497" y="1229"/>
                    <a:pt x="2710" y="1859"/>
                    <a:pt x="1828" y="1859"/>
                  </a:cubicBezTo>
                  <a:cubicBezTo>
                    <a:pt x="819" y="1859"/>
                    <a:pt x="0" y="100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4"/>
            <p:cNvSpPr/>
            <p:nvPr/>
          </p:nvSpPr>
          <p:spPr>
            <a:xfrm>
              <a:off x="1331193" y="3058466"/>
              <a:ext cx="229561" cy="98408"/>
            </a:xfrm>
            <a:custGeom>
              <a:avLst/>
              <a:gdLst/>
              <a:ahLst/>
              <a:cxnLst/>
              <a:rect l="l" t="t" r="r" b="b"/>
              <a:pathLst>
                <a:path w="8160" h="3498" extrusionOk="0">
                  <a:moveTo>
                    <a:pt x="567" y="0"/>
                  </a:moveTo>
                  <a:cubicBezTo>
                    <a:pt x="221" y="630"/>
                    <a:pt x="0" y="1292"/>
                    <a:pt x="0" y="2017"/>
                  </a:cubicBezTo>
                  <a:lnTo>
                    <a:pt x="0" y="3497"/>
                  </a:lnTo>
                  <a:cubicBezTo>
                    <a:pt x="0" y="2489"/>
                    <a:pt x="851" y="1639"/>
                    <a:pt x="1859" y="1639"/>
                  </a:cubicBezTo>
                  <a:cubicBezTo>
                    <a:pt x="2773" y="1639"/>
                    <a:pt x="3529" y="2269"/>
                    <a:pt x="3686" y="3151"/>
                  </a:cubicBezTo>
                  <a:lnTo>
                    <a:pt x="4505" y="3151"/>
                  </a:lnTo>
                  <a:cubicBezTo>
                    <a:pt x="4663" y="2269"/>
                    <a:pt x="5451" y="1639"/>
                    <a:pt x="6333" y="1639"/>
                  </a:cubicBezTo>
                  <a:cubicBezTo>
                    <a:pt x="7341" y="1639"/>
                    <a:pt x="8160" y="2489"/>
                    <a:pt x="8160" y="3497"/>
                  </a:cubicBezTo>
                  <a:lnTo>
                    <a:pt x="8160" y="914"/>
                  </a:lnTo>
                  <a:lnTo>
                    <a:pt x="3340" y="914"/>
                  </a:lnTo>
                  <a:cubicBezTo>
                    <a:pt x="2332" y="851"/>
                    <a:pt x="1355" y="536"/>
                    <a:pt x="5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4"/>
            <p:cNvSpPr/>
            <p:nvPr/>
          </p:nvSpPr>
          <p:spPr>
            <a:xfrm>
              <a:off x="1582895" y="3110764"/>
              <a:ext cx="21296" cy="71822"/>
            </a:xfrm>
            <a:custGeom>
              <a:avLst/>
              <a:gdLst/>
              <a:ahLst/>
              <a:cxnLst/>
              <a:rect l="l" t="t" r="r" b="b"/>
              <a:pathLst>
                <a:path w="757" h="2553" extrusionOk="0">
                  <a:moveTo>
                    <a:pt x="1" y="0"/>
                  </a:moveTo>
                  <a:lnTo>
                    <a:pt x="1" y="2552"/>
                  </a:lnTo>
                  <a:cubicBezTo>
                    <a:pt x="442" y="2269"/>
                    <a:pt x="757" y="1796"/>
                    <a:pt x="757" y="1260"/>
                  </a:cubicBezTo>
                  <a:cubicBezTo>
                    <a:pt x="757" y="693"/>
                    <a:pt x="473" y="221"/>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itle 2">
            <a:extLst>
              <a:ext uri="{FF2B5EF4-FFF2-40B4-BE49-F238E27FC236}">
                <a16:creationId xmlns:a16="http://schemas.microsoft.com/office/drawing/2014/main" id="{B1319C90-6B29-F425-CA55-BE8A86EBC1E8}"/>
              </a:ext>
            </a:extLst>
          </p:cNvPr>
          <p:cNvSpPr>
            <a:spLocks noGrp="1"/>
          </p:cNvSpPr>
          <p:nvPr>
            <p:ph type="title" idx="8"/>
          </p:nvPr>
        </p:nvSpPr>
        <p:spPr>
          <a:xfrm>
            <a:off x="116738" y="3944476"/>
            <a:ext cx="8707582" cy="630000"/>
          </a:xfrm>
        </p:spPr>
        <p:txBody>
          <a:bodyPr/>
          <a:lstStyle/>
          <a:p>
            <a:r>
              <a:rPr lang="en-US" sz="2800" dirty="0"/>
              <a:t>WE WANT YOU TO ASK YOUR PARENTS, GRAND-PARENTS, TEACHERS AND OTHER TRUSTED ADULTS HOW </a:t>
            </a:r>
            <a:r>
              <a:rPr lang="en-US" sz="2800" b="1" u="sng" dirty="0"/>
              <a:t>THEY </a:t>
            </a:r>
            <a:r>
              <a:rPr lang="en-US" sz="2800" dirty="0"/>
              <a:t>GET THEIR ANTIMICROBIALS  &amp; WHAT THEY DO WITH THEM.</a:t>
            </a:r>
          </a:p>
        </p:txBody>
      </p:sp>
      <p:sp>
        <p:nvSpPr>
          <p:cNvPr id="298" name="Google Shape;298;p34"/>
          <p:cNvSpPr txBox="1">
            <a:spLocks noGrp="1"/>
          </p:cNvSpPr>
          <p:nvPr>
            <p:ph type="subTitle" idx="3"/>
          </p:nvPr>
        </p:nvSpPr>
        <p:spPr>
          <a:xfrm flipH="1">
            <a:off x="4729066" y="964590"/>
            <a:ext cx="2515036" cy="1093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1500" dirty="0"/>
              <a:t>But </a:t>
            </a:r>
            <a:r>
              <a:rPr lang="en-GB" sz="1500" b="1" dirty="0"/>
              <a:t>LOTS </a:t>
            </a:r>
            <a:r>
              <a:rPr lang="en-GB" sz="1500" dirty="0"/>
              <a:t>of people don’t understand this and some things that they do can make AMR worse. </a:t>
            </a:r>
            <a:endParaRPr sz="15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64D2E27-DF9B-7C8C-1A7E-9F91CB4E83B4}"/>
              </a:ext>
            </a:extLst>
          </p:cNvPr>
          <p:cNvSpPr>
            <a:spLocks noGrp="1"/>
          </p:cNvSpPr>
          <p:nvPr>
            <p:ph type="title" idx="8"/>
          </p:nvPr>
        </p:nvSpPr>
        <p:spPr/>
        <p:txBody>
          <a:bodyPr/>
          <a:lstStyle/>
          <a:p>
            <a:r>
              <a:rPr lang="en-US" dirty="0"/>
              <a:t>YOUR RESEARCH TOOLS!</a:t>
            </a:r>
          </a:p>
        </p:txBody>
      </p:sp>
      <p:sp>
        <p:nvSpPr>
          <p:cNvPr id="14" name="Google Shape;289;p34">
            <a:extLst>
              <a:ext uri="{FF2B5EF4-FFF2-40B4-BE49-F238E27FC236}">
                <a16:creationId xmlns:a16="http://schemas.microsoft.com/office/drawing/2014/main" id="{6D672BB7-DC9F-4C82-7D46-8CC0D6817BC0}"/>
              </a:ext>
            </a:extLst>
          </p:cNvPr>
          <p:cNvSpPr/>
          <p:nvPr/>
        </p:nvSpPr>
        <p:spPr>
          <a:xfrm rot="10800000">
            <a:off x="4673471" y="958219"/>
            <a:ext cx="2952600" cy="1313100"/>
          </a:xfrm>
          <a:prstGeom prst="roundRect">
            <a:avLst>
              <a:gd name="adj" fmla="val 923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90;p34">
            <a:extLst>
              <a:ext uri="{FF2B5EF4-FFF2-40B4-BE49-F238E27FC236}">
                <a16:creationId xmlns:a16="http://schemas.microsoft.com/office/drawing/2014/main" id="{491D3F90-F1BE-E6A4-EF46-E26C3F86C379}"/>
              </a:ext>
            </a:extLst>
          </p:cNvPr>
          <p:cNvSpPr/>
          <p:nvPr/>
        </p:nvSpPr>
        <p:spPr>
          <a:xfrm rot="10800000">
            <a:off x="4677936" y="2444696"/>
            <a:ext cx="2952600" cy="1313100"/>
          </a:xfrm>
          <a:prstGeom prst="roundRect">
            <a:avLst>
              <a:gd name="adj" fmla="val 923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94;p34">
            <a:extLst>
              <a:ext uri="{FF2B5EF4-FFF2-40B4-BE49-F238E27FC236}">
                <a16:creationId xmlns:a16="http://schemas.microsoft.com/office/drawing/2014/main" id="{1E125B7D-8F0D-C7F9-6286-161625BA6097}"/>
              </a:ext>
            </a:extLst>
          </p:cNvPr>
          <p:cNvSpPr/>
          <p:nvPr/>
        </p:nvSpPr>
        <p:spPr>
          <a:xfrm>
            <a:off x="1522394" y="2444696"/>
            <a:ext cx="2952600" cy="1313100"/>
          </a:xfrm>
          <a:prstGeom prst="roundRect">
            <a:avLst>
              <a:gd name="adj" fmla="val 923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95;p34">
            <a:extLst>
              <a:ext uri="{FF2B5EF4-FFF2-40B4-BE49-F238E27FC236}">
                <a16:creationId xmlns:a16="http://schemas.microsoft.com/office/drawing/2014/main" id="{BBF3116A-8665-A560-27A6-30D2C14D8492}"/>
              </a:ext>
            </a:extLst>
          </p:cNvPr>
          <p:cNvSpPr/>
          <p:nvPr/>
        </p:nvSpPr>
        <p:spPr>
          <a:xfrm>
            <a:off x="1517929" y="958219"/>
            <a:ext cx="2952600" cy="1313100"/>
          </a:xfrm>
          <a:prstGeom prst="roundRect">
            <a:avLst>
              <a:gd name="adj" fmla="val 923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97;p34">
            <a:extLst>
              <a:ext uri="{FF2B5EF4-FFF2-40B4-BE49-F238E27FC236}">
                <a16:creationId xmlns:a16="http://schemas.microsoft.com/office/drawing/2014/main" id="{0A194A8A-0AEA-DFC2-3447-A4282AFD77FC}"/>
              </a:ext>
            </a:extLst>
          </p:cNvPr>
          <p:cNvSpPr txBox="1">
            <a:spLocks noGrp="1"/>
          </p:cNvSpPr>
          <p:nvPr>
            <p:ph type="subTitle" idx="1"/>
          </p:nvPr>
        </p:nvSpPr>
        <p:spPr>
          <a:xfrm flipH="1">
            <a:off x="4684934" y="2433078"/>
            <a:ext cx="2554865" cy="13131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1500" dirty="0"/>
              <a:t>We will give you training in the next part of the session.</a:t>
            </a:r>
            <a:endParaRPr sz="1500" dirty="0"/>
          </a:p>
        </p:txBody>
      </p:sp>
      <p:sp>
        <p:nvSpPr>
          <p:cNvPr id="23" name="Google Shape;298;p34">
            <a:extLst>
              <a:ext uri="{FF2B5EF4-FFF2-40B4-BE49-F238E27FC236}">
                <a16:creationId xmlns:a16="http://schemas.microsoft.com/office/drawing/2014/main" id="{9A1253FD-BE0F-4D67-DF30-19097CDB4C15}"/>
              </a:ext>
            </a:extLst>
          </p:cNvPr>
          <p:cNvSpPr txBox="1">
            <a:spLocks noGrp="1"/>
          </p:cNvSpPr>
          <p:nvPr>
            <p:ph type="subTitle" idx="3"/>
          </p:nvPr>
        </p:nvSpPr>
        <p:spPr>
          <a:xfrm flipH="1">
            <a:off x="4729066" y="964590"/>
            <a:ext cx="2515036" cy="1093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1500" dirty="0"/>
              <a:t>We will give you a booklet with more details about the project, to read and show those you involve.  </a:t>
            </a:r>
            <a:endParaRPr sz="1500" dirty="0"/>
          </a:p>
        </p:txBody>
      </p:sp>
      <p:sp>
        <p:nvSpPr>
          <p:cNvPr id="24" name="Google Shape;299;p34">
            <a:extLst>
              <a:ext uri="{FF2B5EF4-FFF2-40B4-BE49-F238E27FC236}">
                <a16:creationId xmlns:a16="http://schemas.microsoft.com/office/drawing/2014/main" id="{74AB4F6B-6E30-6AB1-2C58-3C2B9A9241F9}"/>
              </a:ext>
            </a:extLst>
          </p:cNvPr>
          <p:cNvSpPr txBox="1">
            <a:spLocks noGrp="1"/>
          </p:cNvSpPr>
          <p:nvPr>
            <p:ph type="subTitle" idx="5"/>
          </p:nvPr>
        </p:nvSpPr>
        <p:spPr>
          <a:xfrm flipH="1">
            <a:off x="1859430" y="964590"/>
            <a:ext cx="2583634" cy="127276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1500" dirty="0"/>
              <a:t>We will give you a special badge you can wear to show you are an “ACE” Researcher.</a:t>
            </a:r>
            <a:endParaRPr sz="1500" dirty="0"/>
          </a:p>
        </p:txBody>
      </p:sp>
      <p:sp>
        <p:nvSpPr>
          <p:cNvPr id="25" name="Google Shape;300;p34">
            <a:extLst>
              <a:ext uri="{FF2B5EF4-FFF2-40B4-BE49-F238E27FC236}">
                <a16:creationId xmlns:a16="http://schemas.microsoft.com/office/drawing/2014/main" id="{0170BFAA-CEBD-A8C3-6350-A47F592FFDAE}"/>
              </a:ext>
            </a:extLst>
          </p:cNvPr>
          <p:cNvSpPr txBox="1">
            <a:spLocks noGrp="1"/>
          </p:cNvSpPr>
          <p:nvPr>
            <p:ph type="subTitle" idx="7"/>
          </p:nvPr>
        </p:nvSpPr>
        <p:spPr>
          <a:xfrm flipH="1">
            <a:off x="2025336" y="2463212"/>
            <a:ext cx="2431294" cy="942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sz="1500" dirty="0"/>
              <a:t>We will give you a survey with the questions you need to ask already written (online, on App or on paper if you prefer)</a:t>
            </a:r>
            <a:r>
              <a:rPr lang="en" sz="1500" dirty="0"/>
              <a:t>.</a:t>
            </a:r>
            <a:endParaRPr sz="1500" dirty="0"/>
          </a:p>
        </p:txBody>
      </p:sp>
      <p:sp>
        <p:nvSpPr>
          <p:cNvPr id="27" name="Google Shape;302;p34">
            <a:extLst>
              <a:ext uri="{FF2B5EF4-FFF2-40B4-BE49-F238E27FC236}">
                <a16:creationId xmlns:a16="http://schemas.microsoft.com/office/drawing/2014/main" id="{59E5BD3B-C0AC-A877-29D9-BBFCFA8CC78B}"/>
              </a:ext>
            </a:extLst>
          </p:cNvPr>
          <p:cNvSpPr/>
          <p:nvPr/>
        </p:nvSpPr>
        <p:spPr>
          <a:xfrm>
            <a:off x="-20756" y="2872182"/>
            <a:ext cx="2187013" cy="2264725"/>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 name="Group 64">
            <a:extLst>
              <a:ext uri="{FF2B5EF4-FFF2-40B4-BE49-F238E27FC236}">
                <a16:creationId xmlns:a16="http://schemas.microsoft.com/office/drawing/2014/main" id="{A74CB66A-CFB4-AD44-5594-542FAD7BEC22}"/>
              </a:ext>
            </a:extLst>
          </p:cNvPr>
          <p:cNvGrpSpPr/>
          <p:nvPr/>
        </p:nvGrpSpPr>
        <p:grpSpPr>
          <a:xfrm>
            <a:off x="403847" y="678603"/>
            <a:ext cx="1455584" cy="1442494"/>
            <a:chOff x="403847" y="678603"/>
            <a:chExt cx="1455584" cy="1442494"/>
          </a:xfrm>
        </p:grpSpPr>
        <p:sp>
          <p:nvSpPr>
            <p:cNvPr id="21" name="Google Shape;296;p34">
              <a:extLst>
                <a:ext uri="{FF2B5EF4-FFF2-40B4-BE49-F238E27FC236}">
                  <a16:creationId xmlns:a16="http://schemas.microsoft.com/office/drawing/2014/main" id="{B71AD443-BDE7-5CF6-81DF-4D2959B1EC91}"/>
                </a:ext>
              </a:extLst>
            </p:cNvPr>
            <p:cNvSpPr/>
            <p:nvPr/>
          </p:nvSpPr>
          <p:spPr>
            <a:xfrm>
              <a:off x="403847" y="678603"/>
              <a:ext cx="1455584" cy="1442494"/>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04;p34">
              <a:extLst>
                <a:ext uri="{FF2B5EF4-FFF2-40B4-BE49-F238E27FC236}">
                  <a16:creationId xmlns:a16="http://schemas.microsoft.com/office/drawing/2014/main" id="{39137E30-2713-0382-5897-0C2E9A69ED7D}"/>
                </a:ext>
              </a:extLst>
            </p:cNvPr>
            <p:cNvSpPr/>
            <p:nvPr/>
          </p:nvSpPr>
          <p:spPr>
            <a:xfrm>
              <a:off x="593862" y="784842"/>
              <a:ext cx="1122929" cy="1182498"/>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8" name="Picture 57">
              <a:extLst>
                <a:ext uri="{FF2B5EF4-FFF2-40B4-BE49-F238E27FC236}">
                  <a16:creationId xmlns:a16="http://schemas.microsoft.com/office/drawing/2014/main" id="{DBC83014-7FA9-058D-33C2-C2FDBABF14A4}"/>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Effect>
                        <a14:brightnessContrast bright="40000" contrast="-20000"/>
                      </a14:imgEffect>
                    </a14:imgLayer>
                  </a14:imgProps>
                </a:ext>
              </a:extLst>
            </a:blip>
            <a:stretch>
              <a:fillRect/>
            </a:stretch>
          </p:blipFill>
          <p:spPr>
            <a:xfrm>
              <a:off x="636194" y="862117"/>
              <a:ext cx="1033220" cy="1027948"/>
            </a:xfrm>
            <a:prstGeom prst="rect">
              <a:avLst/>
            </a:prstGeom>
          </p:spPr>
        </p:pic>
      </p:grpSp>
      <p:grpSp>
        <p:nvGrpSpPr>
          <p:cNvPr id="66" name="Group 65">
            <a:extLst>
              <a:ext uri="{FF2B5EF4-FFF2-40B4-BE49-F238E27FC236}">
                <a16:creationId xmlns:a16="http://schemas.microsoft.com/office/drawing/2014/main" id="{214E0599-9FE5-8150-EA9D-F738D4B8D386}"/>
              </a:ext>
            </a:extLst>
          </p:cNvPr>
          <p:cNvGrpSpPr/>
          <p:nvPr/>
        </p:nvGrpSpPr>
        <p:grpSpPr>
          <a:xfrm>
            <a:off x="7235335" y="214745"/>
            <a:ext cx="1846320" cy="1878601"/>
            <a:chOff x="7235335" y="214745"/>
            <a:chExt cx="1846320" cy="1878601"/>
          </a:xfrm>
        </p:grpSpPr>
        <p:sp>
          <p:nvSpPr>
            <p:cNvPr id="18" name="Google Shape;293;p34">
              <a:extLst>
                <a:ext uri="{FF2B5EF4-FFF2-40B4-BE49-F238E27FC236}">
                  <a16:creationId xmlns:a16="http://schemas.microsoft.com/office/drawing/2014/main" id="{BD658C5E-9DA2-1CAE-0691-DF9109EAD4F3}"/>
                </a:ext>
              </a:extLst>
            </p:cNvPr>
            <p:cNvSpPr/>
            <p:nvPr/>
          </p:nvSpPr>
          <p:spPr>
            <a:xfrm rot="10800000">
              <a:off x="7235335" y="214745"/>
              <a:ext cx="1846320" cy="1878601"/>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 name="Group 61">
              <a:extLst>
                <a:ext uri="{FF2B5EF4-FFF2-40B4-BE49-F238E27FC236}">
                  <a16:creationId xmlns:a16="http://schemas.microsoft.com/office/drawing/2014/main" id="{49498408-32A4-261D-3865-E0F92D7B8CE6}"/>
                </a:ext>
              </a:extLst>
            </p:cNvPr>
            <p:cNvGrpSpPr/>
            <p:nvPr/>
          </p:nvGrpSpPr>
          <p:grpSpPr>
            <a:xfrm>
              <a:off x="7321592" y="273235"/>
              <a:ext cx="1712685" cy="1694105"/>
              <a:chOff x="7321592" y="273235"/>
              <a:chExt cx="1712685" cy="1694105"/>
            </a:xfrm>
          </p:grpSpPr>
          <p:sp>
            <p:nvSpPr>
              <p:cNvPr id="31" name="Google Shape;306;p34">
                <a:extLst>
                  <a:ext uri="{FF2B5EF4-FFF2-40B4-BE49-F238E27FC236}">
                    <a16:creationId xmlns:a16="http://schemas.microsoft.com/office/drawing/2014/main" id="{D0504F9D-05DB-0D68-83EA-F45BC65B7E05}"/>
                  </a:ext>
                </a:extLst>
              </p:cNvPr>
              <p:cNvSpPr/>
              <p:nvPr/>
            </p:nvSpPr>
            <p:spPr>
              <a:xfrm>
                <a:off x="7321592" y="273235"/>
                <a:ext cx="1712685" cy="1694105"/>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1" name="Picture 60">
                <a:extLst>
                  <a:ext uri="{FF2B5EF4-FFF2-40B4-BE49-F238E27FC236}">
                    <a16:creationId xmlns:a16="http://schemas.microsoft.com/office/drawing/2014/main" id="{EBC2122D-08F8-BED9-C80E-9CD9E44ECBCC}"/>
                  </a:ext>
                </a:extLst>
              </p:cNvPr>
              <p:cNvPicPr>
                <a:picLocks noChangeAspect="1"/>
              </p:cNvPicPr>
              <p:nvPr/>
            </p:nvPicPr>
            <p:blipFill>
              <a:blip r:embed="rId4"/>
              <a:srcRect r="1322" b="2873"/>
              <a:stretch/>
            </p:blipFill>
            <p:spPr>
              <a:xfrm rot="554496">
                <a:off x="7669008" y="381865"/>
                <a:ext cx="1107056" cy="1528778"/>
              </a:xfrm>
              <a:prstGeom prst="rect">
                <a:avLst/>
              </a:prstGeom>
              <a:effectLst>
                <a:outerShdw blurRad="50800" dist="38100" dir="2700000" algn="tl" rotWithShape="0">
                  <a:prstClr val="black">
                    <a:alpha val="40000"/>
                  </a:prstClr>
                </a:outerShdw>
              </a:effectLst>
            </p:spPr>
          </p:pic>
        </p:grpSp>
      </p:grpSp>
      <p:grpSp>
        <p:nvGrpSpPr>
          <p:cNvPr id="64" name="Group 63">
            <a:extLst>
              <a:ext uri="{FF2B5EF4-FFF2-40B4-BE49-F238E27FC236}">
                <a16:creationId xmlns:a16="http://schemas.microsoft.com/office/drawing/2014/main" id="{5EE63F1E-9F75-62DC-F0DC-C8014EE78D5A}"/>
              </a:ext>
            </a:extLst>
          </p:cNvPr>
          <p:cNvGrpSpPr/>
          <p:nvPr/>
        </p:nvGrpSpPr>
        <p:grpSpPr>
          <a:xfrm>
            <a:off x="69274" y="2990155"/>
            <a:ext cx="2020783" cy="2066753"/>
            <a:chOff x="69273" y="2921733"/>
            <a:chExt cx="2078207" cy="2135176"/>
          </a:xfrm>
        </p:grpSpPr>
        <p:sp>
          <p:nvSpPr>
            <p:cNvPr id="28" name="Google Shape;303;p34">
              <a:extLst>
                <a:ext uri="{FF2B5EF4-FFF2-40B4-BE49-F238E27FC236}">
                  <a16:creationId xmlns:a16="http://schemas.microsoft.com/office/drawing/2014/main" id="{6401DDF1-821D-896B-DA5F-C3E054CFDDE3}"/>
                </a:ext>
              </a:extLst>
            </p:cNvPr>
            <p:cNvSpPr/>
            <p:nvPr/>
          </p:nvSpPr>
          <p:spPr>
            <a:xfrm>
              <a:off x="69273" y="2921733"/>
              <a:ext cx="2078207" cy="2135176"/>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0" name="Picture 59">
              <a:extLst>
                <a:ext uri="{FF2B5EF4-FFF2-40B4-BE49-F238E27FC236}">
                  <a16:creationId xmlns:a16="http://schemas.microsoft.com/office/drawing/2014/main" id="{3CC7A818-520F-FBDD-2880-1ED2A4C0E5C6}"/>
                </a:ext>
              </a:extLst>
            </p:cNvPr>
            <p:cNvPicPr>
              <a:picLocks noChangeAspect="1"/>
            </p:cNvPicPr>
            <p:nvPr/>
          </p:nvPicPr>
          <p:blipFill>
            <a:blip r:embed="rId5"/>
            <a:stretch>
              <a:fillRect/>
            </a:stretch>
          </p:blipFill>
          <p:spPr>
            <a:xfrm rot="20394728">
              <a:off x="364511" y="3127948"/>
              <a:ext cx="1254365" cy="1655761"/>
            </a:xfrm>
            <a:prstGeom prst="rect">
              <a:avLst/>
            </a:prstGeom>
            <a:effectLst>
              <a:outerShdw blurRad="50800" dist="38100" dir="2700000" algn="tl" rotWithShape="0">
                <a:prstClr val="black">
                  <a:alpha val="40000"/>
                </a:prstClr>
              </a:outerShdw>
            </a:effectLst>
          </p:spPr>
        </p:pic>
        <p:pic>
          <p:nvPicPr>
            <p:cNvPr id="63" name="Picture 62">
              <a:extLst>
                <a:ext uri="{FF2B5EF4-FFF2-40B4-BE49-F238E27FC236}">
                  <a16:creationId xmlns:a16="http://schemas.microsoft.com/office/drawing/2014/main" id="{DEBEBBB0-2A00-83C3-752C-6315A642FAF3}"/>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40000" contrast="20000"/>
                      </a14:imgEffect>
                    </a14:imgLayer>
                  </a14:imgProps>
                </a:ext>
              </a:extLst>
            </a:blip>
            <a:stretch>
              <a:fillRect/>
            </a:stretch>
          </p:blipFill>
          <p:spPr>
            <a:xfrm rot="734994">
              <a:off x="1081879" y="3454533"/>
              <a:ext cx="723900" cy="1397000"/>
            </a:xfrm>
            <a:prstGeom prst="rect">
              <a:avLst/>
            </a:prstGeom>
          </p:spPr>
        </p:pic>
      </p:grpSp>
      <p:grpSp>
        <p:nvGrpSpPr>
          <p:cNvPr id="80" name="Group 79">
            <a:extLst>
              <a:ext uri="{FF2B5EF4-FFF2-40B4-BE49-F238E27FC236}">
                <a16:creationId xmlns:a16="http://schemas.microsoft.com/office/drawing/2014/main" id="{D9F27101-A5D5-BD14-D37C-D8843EACB1D4}"/>
              </a:ext>
            </a:extLst>
          </p:cNvPr>
          <p:cNvGrpSpPr/>
          <p:nvPr/>
        </p:nvGrpSpPr>
        <p:grpSpPr>
          <a:xfrm>
            <a:off x="6952202" y="2332801"/>
            <a:ext cx="2161191" cy="2189149"/>
            <a:chOff x="6952202" y="2332801"/>
            <a:chExt cx="2161191" cy="2189149"/>
          </a:xfrm>
        </p:grpSpPr>
        <p:sp>
          <p:nvSpPr>
            <p:cNvPr id="16" name="Google Shape;291;p34">
              <a:extLst>
                <a:ext uri="{FF2B5EF4-FFF2-40B4-BE49-F238E27FC236}">
                  <a16:creationId xmlns:a16="http://schemas.microsoft.com/office/drawing/2014/main" id="{C3A68DD2-6FC1-866E-6CD9-84842BA8D616}"/>
                </a:ext>
              </a:extLst>
            </p:cNvPr>
            <p:cNvSpPr/>
            <p:nvPr/>
          </p:nvSpPr>
          <p:spPr>
            <a:xfrm rot="10800000">
              <a:off x="6952202" y="3317157"/>
              <a:ext cx="1338807" cy="1204793"/>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5;p34">
              <a:extLst>
                <a:ext uri="{FF2B5EF4-FFF2-40B4-BE49-F238E27FC236}">
                  <a16:creationId xmlns:a16="http://schemas.microsoft.com/office/drawing/2014/main" id="{5F5F02A0-15DF-DF48-E453-AC28BF040937}"/>
                </a:ext>
              </a:extLst>
            </p:cNvPr>
            <p:cNvSpPr/>
            <p:nvPr/>
          </p:nvSpPr>
          <p:spPr>
            <a:xfrm>
              <a:off x="7052976" y="3355257"/>
              <a:ext cx="1137257" cy="1128592"/>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Oval Callout 66">
              <a:extLst>
                <a:ext uri="{FF2B5EF4-FFF2-40B4-BE49-F238E27FC236}">
                  <a16:creationId xmlns:a16="http://schemas.microsoft.com/office/drawing/2014/main" id="{C271561B-09F2-5127-E26C-F88C29E63728}"/>
                </a:ext>
              </a:extLst>
            </p:cNvPr>
            <p:cNvSpPr/>
            <p:nvPr/>
          </p:nvSpPr>
          <p:spPr>
            <a:xfrm>
              <a:off x="7267073" y="2332801"/>
              <a:ext cx="1846320" cy="1014596"/>
            </a:xfrm>
            <a:prstGeom prst="wedgeEllipseCallout">
              <a:avLst>
                <a:gd name="adj1" fmla="val -26330"/>
                <a:gd name="adj2" fmla="val 8181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Now Pay ATTENTION !</a:t>
              </a:r>
            </a:p>
          </p:txBody>
        </p:sp>
        <p:grpSp>
          <p:nvGrpSpPr>
            <p:cNvPr id="72" name="Google Shape;325;p34">
              <a:extLst>
                <a:ext uri="{FF2B5EF4-FFF2-40B4-BE49-F238E27FC236}">
                  <a16:creationId xmlns:a16="http://schemas.microsoft.com/office/drawing/2014/main" id="{DEE37222-5A34-42F9-6489-7376B3A3F54E}"/>
                </a:ext>
              </a:extLst>
            </p:cNvPr>
            <p:cNvGrpSpPr/>
            <p:nvPr/>
          </p:nvGrpSpPr>
          <p:grpSpPr>
            <a:xfrm>
              <a:off x="7396102" y="3690204"/>
              <a:ext cx="314662" cy="358971"/>
              <a:chOff x="-56766175" y="3198925"/>
              <a:chExt cx="279625" cy="319000"/>
            </a:xfrm>
          </p:grpSpPr>
          <p:sp>
            <p:nvSpPr>
              <p:cNvPr id="73" name="Google Shape;326;p34">
                <a:extLst>
                  <a:ext uri="{FF2B5EF4-FFF2-40B4-BE49-F238E27FC236}">
                    <a16:creationId xmlns:a16="http://schemas.microsoft.com/office/drawing/2014/main" id="{E2913DBD-2763-1E55-4668-66683509BA81}"/>
                  </a:ext>
                </a:extLst>
              </p:cNvPr>
              <p:cNvSpPr/>
              <p:nvPr/>
            </p:nvSpPr>
            <p:spPr>
              <a:xfrm>
                <a:off x="-56766175" y="3335975"/>
                <a:ext cx="18925" cy="63825"/>
              </a:xfrm>
              <a:custGeom>
                <a:avLst/>
                <a:gdLst/>
                <a:ahLst/>
                <a:cxnLst/>
                <a:rect l="l" t="t" r="r" b="b"/>
                <a:pathLst>
                  <a:path w="757" h="2553" extrusionOk="0">
                    <a:moveTo>
                      <a:pt x="757" y="0"/>
                    </a:moveTo>
                    <a:cubicBezTo>
                      <a:pt x="316" y="221"/>
                      <a:pt x="1" y="693"/>
                      <a:pt x="1" y="1260"/>
                    </a:cubicBezTo>
                    <a:cubicBezTo>
                      <a:pt x="1" y="1796"/>
                      <a:pt x="316" y="2269"/>
                      <a:pt x="757" y="2552"/>
                    </a:cubicBezTo>
                    <a:lnTo>
                      <a:pt x="757" y="158"/>
                    </a:lnTo>
                    <a:lnTo>
                      <a:pt x="75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27;p34">
                <a:extLst>
                  <a:ext uri="{FF2B5EF4-FFF2-40B4-BE49-F238E27FC236}">
                    <a16:creationId xmlns:a16="http://schemas.microsoft.com/office/drawing/2014/main" id="{BFF1CD09-1159-9C2C-30ED-4DFDD4BDD461}"/>
                  </a:ext>
                </a:extLst>
              </p:cNvPr>
              <p:cNvSpPr/>
              <p:nvPr/>
            </p:nvSpPr>
            <p:spPr>
              <a:xfrm>
                <a:off x="-56747275" y="3198925"/>
                <a:ext cx="222925" cy="93750"/>
              </a:xfrm>
              <a:custGeom>
                <a:avLst/>
                <a:gdLst/>
                <a:ahLst/>
                <a:cxnLst/>
                <a:rect l="l" t="t" r="r" b="b"/>
                <a:pathLst>
                  <a:path w="8917" h="3750" extrusionOk="0">
                    <a:moveTo>
                      <a:pt x="347" y="0"/>
                    </a:moveTo>
                    <a:cubicBezTo>
                      <a:pt x="158" y="0"/>
                      <a:pt x="1" y="158"/>
                      <a:pt x="32" y="347"/>
                    </a:cubicBezTo>
                    <a:cubicBezTo>
                      <a:pt x="410" y="2269"/>
                      <a:pt x="2080" y="3749"/>
                      <a:pt x="4096" y="3749"/>
                    </a:cubicBezTo>
                    <a:lnTo>
                      <a:pt x="8917" y="3749"/>
                    </a:lnTo>
                    <a:cubicBezTo>
                      <a:pt x="8728" y="1639"/>
                      <a:pt x="6995" y="0"/>
                      <a:pt x="48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28;p34">
                <a:extLst>
                  <a:ext uri="{FF2B5EF4-FFF2-40B4-BE49-F238E27FC236}">
                    <a16:creationId xmlns:a16="http://schemas.microsoft.com/office/drawing/2014/main" id="{A5272D46-3506-F6DC-9806-455D3E256333}"/>
                  </a:ext>
                </a:extLst>
              </p:cNvPr>
              <p:cNvSpPr/>
              <p:nvPr/>
            </p:nvSpPr>
            <p:spPr>
              <a:xfrm>
                <a:off x="-56710250" y="3348575"/>
                <a:ext cx="55150" cy="55150"/>
              </a:xfrm>
              <a:custGeom>
                <a:avLst/>
                <a:gdLst/>
                <a:ahLst/>
                <a:cxnLst/>
                <a:rect l="l" t="t" r="r" b="b"/>
                <a:pathLst>
                  <a:path w="2206" h="2206" extrusionOk="0">
                    <a:moveTo>
                      <a:pt x="1103" y="0"/>
                    </a:moveTo>
                    <a:cubicBezTo>
                      <a:pt x="473" y="0"/>
                      <a:pt x="0" y="504"/>
                      <a:pt x="0" y="1103"/>
                    </a:cubicBezTo>
                    <a:cubicBezTo>
                      <a:pt x="0" y="1670"/>
                      <a:pt x="504" y="2206"/>
                      <a:pt x="1103" y="2206"/>
                    </a:cubicBezTo>
                    <a:cubicBezTo>
                      <a:pt x="1733" y="2206"/>
                      <a:pt x="2206" y="1702"/>
                      <a:pt x="2206" y="1103"/>
                    </a:cubicBezTo>
                    <a:cubicBezTo>
                      <a:pt x="2206" y="504"/>
                      <a:pt x="1733" y="0"/>
                      <a:pt x="11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29;p34">
                <a:extLst>
                  <a:ext uri="{FF2B5EF4-FFF2-40B4-BE49-F238E27FC236}">
                    <a16:creationId xmlns:a16="http://schemas.microsoft.com/office/drawing/2014/main" id="{4DF5B3E2-FD6C-EE62-EDC2-6AC993A8D4D4}"/>
                  </a:ext>
                </a:extLst>
              </p:cNvPr>
              <p:cNvSpPr/>
              <p:nvPr/>
            </p:nvSpPr>
            <p:spPr>
              <a:xfrm>
                <a:off x="-56597625" y="3349350"/>
                <a:ext cx="55150" cy="55175"/>
              </a:xfrm>
              <a:custGeom>
                <a:avLst/>
                <a:gdLst/>
                <a:ahLst/>
                <a:cxnLst/>
                <a:rect l="l" t="t" r="r" b="b"/>
                <a:pathLst>
                  <a:path w="2206" h="2207" extrusionOk="0">
                    <a:moveTo>
                      <a:pt x="1103" y="1"/>
                    </a:moveTo>
                    <a:cubicBezTo>
                      <a:pt x="473" y="1"/>
                      <a:pt x="1" y="505"/>
                      <a:pt x="1" y="1103"/>
                    </a:cubicBezTo>
                    <a:cubicBezTo>
                      <a:pt x="1" y="1702"/>
                      <a:pt x="473" y="2206"/>
                      <a:pt x="1103" y="2206"/>
                    </a:cubicBezTo>
                    <a:cubicBezTo>
                      <a:pt x="1702" y="2206"/>
                      <a:pt x="2206" y="1702"/>
                      <a:pt x="2206" y="1103"/>
                    </a:cubicBezTo>
                    <a:cubicBezTo>
                      <a:pt x="2206" y="505"/>
                      <a:pt x="1702" y="1"/>
                      <a:pt x="11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30;p34">
                <a:extLst>
                  <a:ext uri="{FF2B5EF4-FFF2-40B4-BE49-F238E27FC236}">
                    <a16:creationId xmlns:a16="http://schemas.microsoft.com/office/drawing/2014/main" id="{6DE8AF55-2EBC-8144-ED4E-3D9BC34C1B87}"/>
                  </a:ext>
                </a:extLst>
              </p:cNvPr>
              <p:cNvSpPr/>
              <p:nvPr/>
            </p:nvSpPr>
            <p:spPr>
              <a:xfrm>
                <a:off x="-56727575" y="3376925"/>
                <a:ext cx="204800" cy="141000"/>
              </a:xfrm>
              <a:custGeom>
                <a:avLst/>
                <a:gdLst/>
                <a:ahLst/>
                <a:cxnLst/>
                <a:rect l="l" t="t" r="r" b="b"/>
                <a:pathLst>
                  <a:path w="8192" h="5640" extrusionOk="0">
                    <a:moveTo>
                      <a:pt x="5104" y="2174"/>
                    </a:moveTo>
                    <a:cubicBezTo>
                      <a:pt x="5199" y="2174"/>
                      <a:pt x="5293" y="2206"/>
                      <a:pt x="5356" y="2269"/>
                    </a:cubicBezTo>
                    <a:cubicBezTo>
                      <a:pt x="5545" y="2395"/>
                      <a:pt x="5545" y="2647"/>
                      <a:pt x="5388" y="2804"/>
                    </a:cubicBezTo>
                    <a:cubicBezTo>
                      <a:pt x="5041" y="3151"/>
                      <a:pt x="4569" y="3340"/>
                      <a:pt x="4096" y="3340"/>
                    </a:cubicBezTo>
                    <a:cubicBezTo>
                      <a:pt x="3560" y="3340"/>
                      <a:pt x="3088" y="3151"/>
                      <a:pt x="2741" y="2804"/>
                    </a:cubicBezTo>
                    <a:cubicBezTo>
                      <a:pt x="2584" y="2647"/>
                      <a:pt x="2584" y="2395"/>
                      <a:pt x="2741" y="2269"/>
                    </a:cubicBezTo>
                    <a:cubicBezTo>
                      <a:pt x="2820" y="2206"/>
                      <a:pt x="2922" y="2174"/>
                      <a:pt x="3021" y="2174"/>
                    </a:cubicBezTo>
                    <a:cubicBezTo>
                      <a:pt x="3119" y="2174"/>
                      <a:pt x="3214" y="2206"/>
                      <a:pt x="3277" y="2269"/>
                    </a:cubicBezTo>
                    <a:cubicBezTo>
                      <a:pt x="3482" y="2489"/>
                      <a:pt x="3765" y="2600"/>
                      <a:pt x="4053" y="2600"/>
                    </a:cubicBezTo>
                    <a:cubicBezTo>
                      <a:pt x="4340" y="2600"/>
                      <a:pt x="4632" y="2489"/>
                      <a:pt x="4852" y="2269"/>
                    </a:cubicBezTo>
                    <a:cubicBezTo>
                      <a:pt x="4915" y="2206"/>
                      <a:pt x="5010" y="2174"/>
                      <a:pt x="5104" y="2174"/>
                    </a:cubicBezTo>
                    <a:close/>
                    <a:moveTo>
                      <a:pt x="0" y="0"/>
                    </a:moveTo>
                    <a:lnTo>
                      <a:pt x="0" y="1513"/>
                    </a:lnTo>
                    <a:cubicBezTo>
                      <a:pt x="0" y="3623"/>
                      <a:pt x="1639" y="5451"/>
                      <a:pt x="3718" y="5640"/>
                    </a:cubicBezTo>
                    <a:lnTo>
                      <a:pt x="3718" y="4537"/>
                    </a:lnTo>
                    <a:cubicBezTo>
                      <a:pt x="3718" y="4348"/>
                      <a:pt x="3875" y="4191"/>
                      <a:pt x="4096" y="4191"/>
                    </a:cubicBezTo>
                    <a:cubicBezTo>
                      <a:pt x="4285" y="4191"/>
                      <a:pt x="4442" y="4348"/>
                      <a:pt x="4442" y="4537"/>
                    </a:cubicBezTo>
                    <a:lnTo>
                      <a:pt x="4442" y="5640"/>
                    </a:lnTo>
                    <a:cubicBezTo>
                      <a:pt x="6522" y="5451"/>
                      <a:pt x="8192" y="3623"/>
                      <a:pt x="8192" y="1513"/>
                    </a:cubicBezTo>
                    <a:lnTo>
                      <a:pt x="8192" y="0"/>
                    </a:lnTo>
                    <a:cubicBezTo>
                      <a:pt x="8192" y="1009"/>
                      <a:pt x="7309" y="1859"/>
                      <a:pt x="6301" y="1859"/>
                    </a:cubicBezTo>
                    <a:cubicBezTo>
                      <a:pt x="5388" y="1859"/>
                      <a:pt x="4632" y="1229"/>
                      <a:pt x="4474" y="347"/>
                    </a:cubicBezTo>
                    <a:lnTo>
                      <a:pt x="3655" y="347"/>
                    </a:lnTo>
                    <a:cubicBezTo>
                      <a:pt x="3497" y="1229"/>
                      <a:pt x="2710" y="1859"/>
                      <a:pt x="1828" y="1859"/>
                    </a:cubicBezTo>
                    <a:cubicBezTo>
                      <a:pt x="819" y="1859"/>
                      <a:pt x="0" y="1009"/>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31;p34">
                <a:extLst>
                  <a:ext uri="{FF2B5EF4-FFF2-40B4-BE49-F238E27FC236}">
                    <a16:creationId xmlns:a16="http://schemas.microsoft.com/office/drawing/2014/main" id="{EE11CDF5-0E66-06AB-231E-849C0E0DA77F}"/>
                  </a:ext>
                </a:extLst>
              </p:cNvPr>
              <p:cNvSpPr/>
              <p:nvPr/>
            </p:nvSpPr>
            <p:spPr>
              <a:xfrm>
                <a:off x="-56729150" y="3289500"/>
                <a:ext cx="204000" cy="87450"/>
              </a:xfrm>
              <a:custGeom>
                <a:avLst/>
                <a:gdLst/>
                <a:ahLst/>
                <a:cxnLst/>
                <a:rect l="l" t="t" r="r" b="b"/>
                <a:pathLst>
                  <a:path w="8160" h="3498" extrusionOk="0">
                    <a:moveTo>
                      <a:pt x="567" y="0"/>
                    </a:moveTo>
                    <a:cubicBezTo>
                      <a:pt x="221" y="630"/>
                      <a:pt x="0" y="1292"/>
                      <a:pt x="0" y="2017"/>
                    </a:cubicBezTo>
                    <a:lnTo>
                      <a:pt x="0" y="3497"/>
                    </a:lnTo>
                    <a:cubicBezTo>
                      <a:pt x="0" y="2489"/>
                      <a:pt x="851" y="1639"/>
                      <a:pt x="1859" y="1639"/>
                    </a:cubicBezTo>
                    <a:cubicBezTo>
                      <a:pt x="2773" y="1639"/>
                      <a:pt x="3529" y="2269"/>
                      <a:pt x="3686" y="3151"/>
                    </a:cubicBezTo>
                    <a:lnTo>
                      <a:pt x="4505" y="3151"/>
                    </a:lnTo>
                    <a:cubicBezTo>
                      <a:pt x="4663" y="2269"/>
                      <a:pt x="5451" y="1639"/>
                      <a:pt x="6333" y="1639"/>
                    </a:cubicBezTo>
                    <a:cubicBezTo>
                      <a:pt x="7341" y="1639"/>
                      <a:pt x="8160" y="2489"/>
                      <a:pt x="8160" y="3497"/>
                    </a:cubicBezTo>
                    <a:lnTo>
                      <a:pt x="8160" y="914"/>
                    </a:lnTo>
                    <a:lnTo>
                      <a:pt x="3340" y="914"/>
                    </a:lnTo>
                    <a:cubicBezTo>
                      <a:pt x="2332" y="851"/>
                      <a:pt x="1355" y="536"/>
                      <a:pt x="5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32;p34">
                <a:extLst>
                  <a:ext uri="{FF2B5EF4-FFF2-40B4-BE49-F238E27FC236}">
                    <a16:creationId xmlns:a16="http://schemas.microsoft.com/office/drawing/2014/main" id="{E4386B12-1D1E-11EF-C667-ED115A339CA8}"/>
                  </a:ext>
                </a:extLst>
              </p:cNvPr>
              <p:cNvSpPr/>
              <p:nvPr/>
            </p:nvSpPr>
            <p:spPr>
              <a:xfrm>
                <a:off x="-56505475" y="3335975"/>
                <a:ext cx="18925" cy="63825"/>
              </a:xfrm>
              <a:custGeom>
                <a:avLst/>
                <a:gdLst/>
                <a:ahLst/>
                <a:cxnLst/>
                <a:rect l="l" t="t" r="r" b="b"/>
                <a:pathLst>
                  <a:path w="757" h="2553" extrusionOk="0">
                    <a:moveTo>
                      <a:pt x="1" y="0"/>
                    </a:moveTo>
                    <a:lnTo>
                      <a:pt x="1" y="2552"/>
                    </a:lnTo>
                    <a:cubicBezTo>
                      <a:pt x="442" y="2269"/>
                      <a:pt x="757" y="1796"/>
                      <a:pt x="757" y="1260"/>
                    </a:cubicBezTo>
                    <a:cubicBezTo>
                      <a:pt x="757" y="693"/>
                      <a:pt x="473" y="221"/>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23840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35"/>
          <p:cNvSpPr txBox="1">
            <a:spLocks noGrp="1"/>
          </p:cNvSpPr>
          <p:nvPr>
            <p:ph type="ctrTitle"/>
          </p:nvPr>
        </p:nvSpPr>
        <p:spPr>
          <a:xfrm flipH="1">
            <a:off x="4931900" y="1663205"/>
            <a:ext cx="3690300" cy="1817100"/>
          </a:xfrm>
          <a:prstGeom prst="rect">
            <a:avLst/>
          </a:prstGeom>
        </p:spPr>
        <p:txBody>
          <a:bodyPr spcFirstLastPara="1" wrap="square" lIns="91425" tIns="91425" rIns="91425" bIns="91425" anchor="b" anchorCtr="0">
            <a:noAutofit/>
          </a:bodyPr>
          <a:lstStyle/>
          <a:p>
            <a:r>
              <a:rPr lang="en" dirty="0"/>
              <a:t>RESEARCH CONDUCT</a:t>
            </a:r>
            <a:br>
              <a:rPr lang="en" dirty="0"/>
            </a:br>
            <a:r>
              <a:rPr lang="en-GB" sz="1800" dirty="0"/>
              <a:t>How do I do it right?</a:t>
            </a:r>
            <a:br>
              <a:rPr lang="en-GB" sz="1800" dirty="0"/>
            </a:br>
            <a:endParaRPr sz="1800" dirty="0"/>
          </a:p>
        </p:txBody>
      </p:sp>
      <p:sp>
        <p:nvSpPr>
          <p:cNvPr id="346" name="Google Shape;346;p35"/>
          <p:cNvSpPr txBox="1">
            <a:spLocks noGrp="1"/>
          </p:cNvSpPr>
          <p:nvPr>
            <p:ph type="title" idx="2"/>
          </p:nvPr>
        </p:nvSpPr>
        <p:spPr>
          <a:xfrm flipH="1">
            <a:off x="2133750" y="2105829"/>
            <a:ext cx="20001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36"/>
          <p:cNvSpPr txBox="1">
            <a:spLocks noGrp="1"/>
          </p:cNvSpPr>
          <p:nvPr>
            <p:ph type="title"/>
          </p:nvPr>
        </p:nvSpPr>
        <p:spPr>
          <a:xfrm>
            <a:off x="2303487" y="-29560"/>
            <a:ext cx="4801025" cy="63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solidFill>
                  <a:schemeClr val="accent2"/>
                </a:solidFill>
              </a:rPr>
              <a:t>WHAT MAKES AN ACE </a:t>
            </a:r>
            <a:r>
              <a:rPr lang="en" dirty="0">
                <a:solidFill>
                  <a:schemeClr val="accent2"/>
                </a:solidFill>
              </a:rPr>
              <a:t>RESEARCHER?</a:t>
            </a:r>
            <a:endParaRPr sz="3600" dirty="0">
              <a:solidFill>
                <a:schemeClr val="accent2"/>
              </a:solidFill>
            </a:endParaRPr>
          </a:p>
        </p:txBody>
      </p:sp>
      <p:sp>
        <p:nvSpPr>
          <p:cNvPr id="352" name="Google Shape;352;p36"/>
          <p:cNvSpPr txBox="1">
            <a:spLocks noGrp="1"/>
          </p:cNvSpPr>
          <p:nvPr>
            <p:ph type="ctrTitle" idx="4294967295"/>
          </p:nvPr>
        </p:nvSpPr>
        <p:spPr>
          <a:xfrm>
            <a:off x="1303215" y="595060"/>
            <a:ext cx="7770277" cy="58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dirty="0"/>
              <a:t>1. SAFETY- Only collect answers from people you KNOW and TRUST</a:t>
            </a:r>
            <a:br>
              <a:rPr lang="en" sz="2600" dirty="0"/>
            </a:br>
            <a:br>
              <a:rPr lang="en" sz="2600" dirty="0"/>
            </a:br>
            <a:r>
              <a:rPr lang="en" sz="2600" dirty="0"/>
              <a:t>2. RESEARCH DESIGN- </a:t>
            </a:r>
            <a:br>
              <a:rPr lang="en" sz="2600" dirty="0"/>
            </a:br>
            <a:r>
              <a:rPr lang="en" sz="2600" dirty="0"/>
              <a:t>		only survey people over the age of 16</a:t>
            </a:r>
            <a:br>
              <a:rPr lang="en" sz="2600" dirty="0"/>
            </a:br>
            <a:r>
              <a:rPr lang="en" sz="2600" dirty="0"/>
              <a:t>		only survey each person once.</a:t>
            </a:r>
            <a:br>
              <a:rPr lang="en" sz="2600" dirty="0"/>
            </a:br>
            <a:br>
              <a:rPr lang="en" sz="2600" dirty="0"/>
            </a:br>
            <a:r>
              <a:rPr lang="en" sz="2600" dirty="0"/>
              <a:t>3. ACCURACY- always record the answers faithfully and </a:t>
            </a:r>
            <a:r>
              <a:rPr lang="en" sz="2600" b="1" dirty="0"/>
              <a:t>NEVER </a:t>
            </a:r>
            <a:r>
              <a:rPr lang="en" sz="2600" dirty="0"/>
              <a:t>make up results</a:t>
            </a:r>
            <a:br>
              <a:rPr lang="en" sz="2600" dirty="0"/>
            </a:br>
            <a:br>
              <a:rPr lang="en" sz="2600" dirty="0"/>
            </a:br>
            <a:r>
              <a:rPr lang="en" sz="2600" dirty="0"/>
              <a:t>4. CONSENT - always use the booklet &amp; consent form on the back </a:t>
            </a:r>
            <a:br>
              <a:rPr lang="en" sz="2600" dirty="0"/>
            </a:br>
            <a:br>
              <a:rPr lang="en" sz="2600" dirty="0"/>
            </a:br>
            <a:r>
              <a:rPr lang="en" sz="2600" dirty="0"/>
              <a:t>5. CONFIDENTIALITY- never discuss who gave which answer.</a:t>
            </a:r>
            <a:endParaRPr sz="2600" dirty="0"/>
          </a:p>
        </p:txBody>
      </p:sp>
      <p:sp>
        <p:nvSpPr>
          <p:cNvPr id="359" name="Google Shape;359;p36"/>
          <p:cNvSpPr/>
          <p:nvPr/>
        </p:nvSpPr>
        <p:spPr>
          <a:xfrm flipH="1">
            <a:off x="7918263" y="695649"/>
            <a:ext cx="1208700" cy="1195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6"/>
          <p:cNvSpPr/>
          <p:nvPr/>
        </p:nvSpPr>
        <p:spPr>
          <a:xfrm flipH="1">
            <a:off x="8068127" y="843849"/>
            <a:ext cx="909000" cy="899100"/>
          </a:xfrm>
          <a:prstGeom prst="ellipse">
            <a:avLst/>
          </a:prstGeom>
          <a:solidFill>
            <a:schemeClr val="accent2"/>
          </a:solidFill>
          <a:ln w="762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6"/>
          <p:cNvSpPr/>
          <p:nvPr/>
        </p:nvSpPr>
        <p:spPr>
          <a:xfrm flipH="1">
            <a:off x="79138" y="3887072"/>
            <a:ext cx="1208700" cy="1195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6"/>
          <p:cNvSpPr/>
          <p:nvPr/>
        </p:nvSpPr>
        <p:spPr>
          <a:xfrm flipH="1">
            <a:off x="228988" y="4031438"/>
            <a:ext cx="909000" cy="899100"/>
          </a:xfrm>
          <a:prstGeom prst="ellipse">
            <a:avLst/>
          </a:prstGeom>
          <a:solidFill>
            <a:schemeClr val="accent4"/>
          </a:solidFill>
          <a:ln w="762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4" name="Google Shape;364;p36"/>
          <p:cNvGrpSpPr/>
          <p:nvPr/>
        </p:nvGrpSpPr>
        <p:grpSpPr>
          <a:xfrm>
            <a:off x="497994" y="4297026"/>
            <a:ext cx="370975" cy="367925"/>
            <a:chOff x="1679325" y="831100"/>
            <a:chExt cx="370975" cy="367925"/>
          </a:xfrm>
        </p:grpSpPr>
        <p:sp>
          <p:nvSpPr>
            <p:cNvPr id="365" name="Google Shape;365;p36"/>
            <p:cNvSpPr/>
            <p:nvPr/>
          </p:nvSpPr>
          <p:spPr>
            <a:xfrm>
              <a:off x="1679325" y="1050875"/>
              <a:ext cx="151225" cy="148150"/>
            </a:xfrm>
            <a:custGeom>
              <a:avLst/>
              <a:gdLst/>
              <a:ahLst/>
              <a:cxnLst/>
              <a:rect l="l" t="t" r="r" b="b"/>
              <a:pathLst>
                <a:path w="6049" h="5926" extrusionOk="0">
                  <a:moveTo>
                    <a:pt x="5448" y="1"/>
                  </a:moveTo>
                  <a:lnTo>
                    <a:pt x="4691" y="757"/>
                  </a:lnTo>
                  <a:lnTo>
                    <a:pt x="4621" y="683"/>
                  </a:lnTo>
                  <a:cubicBezTo>
                    <a:pt x="4372" y="434"/>
                    <a:pt x="4045" y="309"/>
                    <a:pt x="3718" y="309"/>
                  </a:cubicBezTo>
                  <a:cubicBezTo>
                    <a:pt x="3392" y="309"/>
                    <a:pt x="3065" y="434"/>
                    <a:pt x="2816" y="683"/>
                  </a:cubicBezTo>
                  <a:lnTo>
                    <a:pt x="495" y="3007"/>
                  </a:lnTo>
                  <a:cubicBezTo>
                    <a:pt x="0" y="3506"/>
                    <a:pt x="0" y="4310"/>
                    <a:pt x="495" y="4809"/>
                  </a:cubicBezTo>
                  <a:lnTo>
                    <a:pt x="1240" y="5554"/>
                  </a:lnTo>
                  <a:cubicBezTo>
                    <a:pt x="1490" y="5801"/>
                    <a:pt x="1815" y="5925"/>
                    <a:pt x="2141" y="5925"/>
                  </a:cubicBezTo>
                  <a:cubicBezTo>
                    <a:pt x="2467" y="5925"/>
                    <a:pt x="2792" y="5801"/>
                    <a:pt x="3042" y="5554"/>
                  </a:cubicBezTo>
                  <a:lnTo>
                    <a:pt x="5366" y="3230"/>
                  </a:lnTo>
                  <a:cubicBezTo>
                    <a:pt x="5861" y="2730"/>
                    <a:pt x="5861" y="1923"/>
                    <a:pt x="5366" y="1428"/>
                  </a:cubicBezTo>
                  <a:lnTo>
                    <a:pt x="5292" y="1354"/>
                  </a:lnTo>
                  <a:lnTo>
                    <a:pt x="6048" y="601"/>
                  </a:lnTo>
                  <a:cubicBezTo>
                    <a:pt x="5939" y="508"/>
                    <a:pt x="5838" y="414"/>
                    <a:pt x="5736" y="313"/>
                  </a:cubicBezTo>
                  <a:cubicBezTo>
                    <a:pt x="5635" y="211"/>
                    <a:pt x="5541" y="106"/>
                    <a:pt x="54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66" name="Google Shape;366;p36"/>
            <p:cNvSpPr/>
            <p:nvPr/>
          </p:nvSpPr>
          <p:spPr>
            <a:xfrm>
              <a:off x="1788025" y="831100"/>
              <a:ext cx="262275" cy="249025"/>
            </a:xfrm>
            <a:custGeom>
              <a:avLst/>
              <a:gdLst/>
              <a:ahLst/>
              <a:cxnLst/>
              <a:rect l="l" t="t" r="r" b="b"/>
              <a:pathLst>
                <a:path w="10491" h="9961" extrusionOk="0">
                  <a:moveTo>
                    <a:pt x="5227" y="2575"/>
                  </a:moveTo>
                  <a:cubicBezTo>
                    <a:pt x="5336" y="2575"/>
                    <a:pt x="5444" y="2617"/>
                    <a:pt x="5526" y="2701"/>
                  </a:cubicBezTo>
                  <a:lnTo>
                    <a:pt x="6095" y="3270"/>
                  </a:lnTo>
                  <a:cubicBezTo>
                    <a:pt x="6259" y="3434"/>
                    <a:pt x="6259" y="3703"/>
                    <a:pt x="6095" y="3866"/>
                  </a:cubicBezTo>
                  <a:lnTo>
                    <a:pt x="6095" y="3870"/>
                  </a:lnTo>
                  <a:cubicBezTo>
                    <a:pt x="6011" y="3952"/>
                    <a:pt x="5902" y="3993"/>
                    <a:pt x="5793" y="3993"/>
                  </a:cubicBezTo>
                  <a:cubicBezTo>
                    <a:pt x="5685" y="3993"/>
                    <a:pt x="5577" y="3952"/>
                    <a:pt x="5495" y="3870"/>
                  </a:cubicBezTo>
                  <a:lnTo>
                    <a:pt x="4925" y="3301"/>
                  </a:lnTo>
                  <a:cubicBezTo>
                    <a:pt x="4762" y="3133"/>
                    <a:pt x="4762" y="2864"/>
                    <a:pt x="4925" y="2701"/>
                  </a:cubicBezTo>
                  <a:cubicBezTo>
                    <a:pt x="5009" y="2617"/>
                    <a:pt x="5118" y="2575"/>
                    <a:pt x="5227" y="2575"/>
                  </a:cubicBezTo>
                  <a:close/>
                  <a:moveTo>
                    <a:pt x="4096" y="4274"/>
                  </a:moveTo>
                  <a:cubicBezTo>
                    <a:pt x="4205" y="4274"/>
                    <a:pt x="4313" y="4315"/>
                    <a:pt x="4395" y="4397"/>
                  </a:cubicBezTo>
                  <a:cubicBezTo>
                    <a:pt x="4559" y="4565"/>
                    <a:pt x="4559" y="4834"/>
                    <a:pt x="4395" y="4997"/>
                  </a:cubicBezTo>
                  <a:lnTo>
                    <a:pt x="3830" y="5567"/>
                  </a:lnTo>
                  <a:cubicBezTo>
                    <a:pt x="3747" y="5653"/>
                    <a:pt x="3636" y="5696"/>
                    <a:pt x="3525" y="5696"/>
                  </a:cubicBezTo>
                  <a:cubicBezTo>
                    <a:pt x="3415" y="5696"/>
                    <a:pt x="3305" y="5654"/>
                    <a:pt x="3221" y="5571"/>
                  </a:cubicBezTo>
                  <a:cubicBezTo>
                    <a:pt x="3054" y="5403"/>
                    <a:pt x="3057" y="5130"/>
                    <a:pt x="3229" y="4966"/>
                  </a:cubicBezTo>
                  <a:lnTo>
                    <a:pt x="3794" y="4397"/>
                  </a:lnTo>
                  <a:cubicBezTo>
                    <a:pt x="3878" y="4315"/>
                    <a:pt x="3987" y="4274"/>
                    <a:pt x="4096" y="4274"/>
                  </a:cubicBezTo>
                  <a:close/>
                  <a:moveTo>
                    <a:pt x="7498" y="4270"/>
                  </a:moveTo>
                  <a:cubicBezTo>
                    <a:pt x="7606" y="4270"/>
                    <a:pt x="7715" y="4311"/>
                    <a:pt x="7799" y="4393"/>
                  </a:cubicBezTo>
                  <a:cubicBezTo>
                    <a:pt x="7967" y="4561"/>
                    <a:pt x="7963" y="4837"/>
                    <a:pt x="7792" y="5001"/>
                  </a:cubicBezTo>
                  <a:lnTo>
                    <a:pt x="7226" y="5567"/>
                  </a:lnTo>
                  <a:cubicBezTo>
                    <a:pt x="7143" y="5654"/>
                    <a:pt x="7030" y="5698"/>
                    <a:pt x="6918" y="5698"/>
                  </a:cubicBezTo>
                  <a:cubicBezTo>
                    <a:pt x="6809" y="5698"/>
                    <a:pt x="6700" y="5657"/>
                    <a:pt x="6618" y="5575"/>
                  </a:cubicBezTo>
                  <a:cubicBezTo>
                    <a:pt x="6450" y="5407"/>
                    <a:pt x="6454" y="5130"/>
                    <a:pt x="6626" y="4966"/>
                  </a:cubicBezTo>
                  <a:lnTo>
                    <a:pt x="7191" y="4401"/>
                  </a:lnTo>
                  <a:cubicBezTo>
                    <a:pt x="7274" y="4313"/>
                    <a:pt x="7386" y="4270"/>
                    <a:pt x="7498" y="4270"/>
                  </a:cubicBezTo>
                  <a:close/>
                  <a:moveTo>
                    <a:pt x="5226" y="5971"/>
                  </a:moveTo>
                  <a:cubicBezTo>
                    <a:pt x="5335" y="5971"/>
                    <a:pt x="5444" y="6013"/>
                    <a:pt x="5526" y="6097"/>
                  </a:cubicBezTo>
                  <a:lnTo>
                    <a:pt x="6095" y="6662"/>
                  </a:lnTo>
                  <a:cubicBezTo>
                    <a:pt x="6263" y="6826"/>
                    <a:pt x="6263" y="7099"/>
                    <a:pt x="6095" y="7267"/>
                  </a:cubicBezTo>
                  <a:cubicBezTo>
                    <a:pt x="6011" y="7349"/>
                    <a:pt x="5902" y="7390"/>
                    <a:pt x="5793" y="7390"/>
                  </a:cubicBezTo>
                  <a:cubicBezTo>
                    <a:pt x="5685" y="7390"/>
                    <a:pt x="5577" y="7349"/>
                    <a:pt x="5495" y="7267"/>
                  </a:cubicBezTo>
                  <a:lnTo>
                    <a:pt x="4925" y="6698"/>
                  </a:lnTo>
                  <a:cubicBezTo>
                    <a:pt x="4762" y="6534"/>
                    <a:pt x="4758" y="6265"/>
                    <a:pt x="4925" y="6097"/>
                  </a:cubicBezTo>
                  <a:cubicBezTo>
                    <a:pt x="5007" y="6013"/>
                    <a:pt x="5116" y="5971"/>
                    <a:pt x="5226" y="5971"/>
                  </a:cubicBezTo>
                  <a:close/>
                  <a:moveTo>
                    <a:pt x="5508" y="0"/>
                  </a:moveTo>
                  <a:cubicBezTo>
                    <a:pt x="4550" y="0"/>
                    <a:pt x="3588" y="276"/>
                    <a:pt x="2745" y="840"/>
                  </a:cubicBezTo>
                  <a:cubicBezTo>
                    <a:pt x="768" y="2158"/>
                    <a:pt x="0" y="4689"/>
                    <a:pt x="909" y="6885"/>
                  </a:cubicBezTo>
                  <a:cubicBezTo>
                    <a:pt x="1690" y="8770"/>
                    <a:pt x="3526" y="9960"/>
                    <a:pt x="5506" y="9960"/>
                  </a:cubicBezTo>
                  <a:cubicBezTo>
                    <a:pt x="5827" y="9960"/>
                    <a:pt x="6152" y="9929"/>
                    <a:pt x="6477" y="9864"/>
                  </a:cubicBezTo>
                  <a:cubicBezTo>
                    <a:pt x="8809" y="9400"/>
                    <a:pt x="10486" y="7357"/>
                    <a:pt x="10490" y="4982"/>
                  </a:cubicBezTo>
                  <a:cubicBezTo>
                    <a:pt x="10486" y="3660"/>
                    <a:pt x="9964" y="2396"/>
                    <a:pt x="9032" y="1460"/>
                  </a:cubicBezTo>
                  <a:cubicBezTo>
                    <a:pt x="8068" y="497"/>
                    <a:pt x="6793" y="0"/>
                    <a:pt x="55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373" name="Google Shape;373;p36"/>
          <p:cNvGrpSpPr/>
          <p:nvPr/>
        </p:nvGrpSpPr>
        <p:grpSpPr>
          <a:xfrm>
            <a:off x="8377845" y="1109437"/>
            <a:ext cx="289550" cy="367900"/>
            <a:chOff x="1105600" y="2545250"/>
            <a:chExt cx="289550" cy="367900"/>
          </a:xfrm>
        </p:grpSpPr>
        <p:sp>
          <p:nvSpPr>
            <p:cNvPr id="374" name="Google Shape;374;p36"/>
            <p:cNvSpPr/>
            <p:nvPr/>
          </p:nvSpPr>
          <p:spPr>
            <a:xfrm>
              <a:off x="1319475" y="2545250"/>
              <a:ext cx="51025" cy="48025"/>
            </a:xfrm>
            <a:custGeom>
              <a:avLst/>
              <a:gdLst/>
              <a:ahLst/>
              <a:cxnLst/>
              <a:rect l="l" t="t" r="r" b="b"/>
              <a:pathLst>
                <a:path w="2041" h="1921" extrusionOk="0">
                  <a:moveTo>
                    <a:pt x="648" y="1"/>
                  </a:moveTo>
                  <a:cubicBezTo>
                    <a:pt x="425" y="1"/>
                    <a:pt x="202" y="59"/>
                    <a:pt x="1" y="178"/>
                  </a:cubicBezTo>
                  <a:cubicBezTo>
                    <a:pt x="204" y="279"/>
                    <a:pt x="387" y="412"/>
                    <a:pt x="547" y="572"/>
                  </a:cubicBezTo>
                  <a:lnTo>
                    <a:pt x="1350" y="1375"/>
                  </a:lnTo>
                  <a:cubicBezTo>
                    <a:pt x="1510" y="1535"/>
                    <a:pt x="1642" y="1718"/>
                    <a:pt x="1744" y="1921"/>
                  </a:cubicBezTo>
                  <a:cubicBezTo>
                    <a:pt x="2040" y="1422"/>
                    <a:pt x="1958" y="782"/>
                    <a:pt x="1549" y="373"/>
                  </a:cubicBezTo>
                  <a:cubicBezTo>
                    <a:pt x="1304" y="128"/>
                    <a:pt x="978" y="1"/>
                    <a:pt x="6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75" name="Google Shape;375;p36"/>
            <p:cNvSpPr/>
            <p:nvPr/>
          </p:nvSpPr>
          <p:spPr>
            <a:xfrm>
              <a:off x="1191575" y="2565250"/>
              <a:ext cx="158925" cy="153225"/>
            </a:xfrm>
            <a:custGeom>
              <a:avLst/>
              <a:gdLst/>
              <a:ahLst/>
              <a:cxnLst/>
              <a:rect l="l" t="t" r="r" b="b"/>
              <a:pathLst>
                <a:path w="6357" h="6129" extrusionOk="0">
                  <a:moveTo>
                    <a:pt x="4157" y="1"/>
                  </a:moveTo>
                  <a:cubicBezTo>
                    <a:pt x="3832" y="1"/>
                    <a:pt x="3506" y="125"/>
                    <a:pt x="3257" y="372"/>
                  </a:cubicBezTo>
                  <a:lnTo>
                    <a:pt x="1256" y="2373"/>
                  </a:lnTo>
                  <a:cubicBezTo>
                    <a:pt x="921" y="2708"/>
                    <a:pt x="800" y="3199"/>
                    <a:pt x="940" y="3652"/>
                  </a:cubicBezTo>
                  <a:lnTo>
                    <a:pt x="531" y="4003"/>
                  </a:lnTo>
                  <a:cubicBezTo>
                    <a:pt x="145" y="4326"/>
                    <a:pt x="0" y="4861"/>
                    <a:pt x="176" y="5336"/>
                  </a:cubicBezTo>
                  <a:cubicBezTo>
                    <a:pt x="351" y="5812"/>
                    <a:pt x="804" y="6128"/>
                    <a:pt x="1311" y="6128"/>
                  </a:cubicBezTo>
                  <a:lnTo>
                    <a:pt x="1361" y="6128"/>
                  </a:lnTo>
                  <a:cubicBezTo>
                    <a:pt x="1697" y="6112"/>
                    <a:pt x="2013" y="5960"/>
                    <a:pt x="2231" y="5703"/>
                  </a:cubicBezTo>
                  <a:lnTo>
                    <a:pt x="2578" y="5290"/>
                  </a:lnTo>
                  <a:cubicBezTo>
                    <a:pt x="2703" y="5330"/>
                    <a:pt x="2832" y="5349"/>
                    <a:pt x="2960" y="5349"/>
                  </a:cubicBezTo>
                  <a:cubicBezTo>
                    <a:pt x="3293" y="5349"/>
                    <a:pt x="3619" y="5217"/>
                    <a:pt x="3861" y="4978"/>
                  </a:cubicBezTo>
                  <a:lnTo>
                    <a:pt x="5858" y="2977"/>
                  </a:lnTo>
                  <a:cubicBezTo>
                    <a:pt x="6357" y="2478"/>
                    <a:pt x="6357" y="1671"/>
                    <a:pt x="5858" y="1176"/>
                  </a:cubicBezTo>
                  <a:lnTo>
                    <a:pt x="5058" y="372"/>
                  </a:lnTo>
                  <a:cubicBezTo>
                    <a:pt x="4809" y="125"/>
                    <a:pt x="4483" y="1"/>
                    <a:pt x="41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76" name="Google Shape;376;p36"/>
            <p:cNvSpPr/>
            <p:nvPr/>
          </p:nvSpPr>
          <p:spPr>
            <a:xfrm>
              <a:off x="1304950" y="2646875"/>
              <a:ext cx="83875" cy="175800"/>
            </a:xfrm>
            <a:custGeom>
              <a:avLst/>
              <a:gdLst/>
              <a:ahLst/>
              <a:cxnLst/>
              <a:rect l="l" t="t" r="r" b="b"/>
              <a:pathLst>
                <a:path w="3355" h="7032" extrusionOk="0">
                  <a:moveTo>
                    <a:pt x="2184" y="1"/>
                  </a:moveTo>
                  <a:cubicBezTo>
                    <a:pt x="2106" y="110"/>
                    <a:pt x="2025" y="215"/>
                    <a:pt x="1931" y="309"/>
                  </a:cubicBezTo>
                  <a:lnTo>
                    <a:pt x="184" y="2056"/>
                  </a:lnTo>
                  <a:cubicBezTo>
                    <a:pt x="695" y="2918"/>
                    <a:pt x="621" y="4002"/>
                    <a:pt x="1" y="4786"/>
                  </a:cubicBezTo>
                  <a:cubicBezTo>
                    <a:pt x="79" y="4832"/>
                    <a:pt x="157" y="4883"/>
                    <a:pt x="235" y="4934"/>
                  </a:cubicBezTo>
                  <a:cubicBezTo>
                    <a:pt x="862" y="5355"/>
                    <a:pt x="1346" y="5955"/>
                    <a:pt x="1627" y="6661"/>
                  </a:cubicBezTo>
                  <a:lnTo>
                    <a:pt x="1775" y="7032"/>
                  </a:lnTo>
                  <a:cubicBezTo>
                    <a:pt x="2785" y="6049"/>
                    <a:pt x="3350" y="4700"/>
                    <a:pt x="3350" y="3292"/>
                  </a:cubicBezTo>
                  <a:cubicBezTo>
                    <a:pt x="3354" y="2465"/>
                    <a:pt x="3155" y="1646"/>
                    <a:pt x="2777" y="909"/>
                  </a:cubicBezTo>
                  <a:cubicBezTo>
                    <a:pt x="2613" y="586"/>
                    <a:pt x="2411" y="282"/>
                    <a:pt x="21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77" name="Google Shape;377;p36"/>
            <p:cNvSpPr/>
            <p:nvPr/>
          </p:nvSpPr>
          <p:spPr>
            <a:xfrm>
              <a:off x="1105600" y="2746800"/>
              <a:ext cx="126450" cy="77925"/>
            </a:xfrm>
            <a:custGeom>
              <a:avLst/>
              <a:gdLst/>
              <a:ahLst/>
              <a:cxnLst/>
              <a:rect l="l" t="t" r="r" b="b"/>
              <a:pathLst>
                <a:path w="5058" h="3117" extrusionOk="0">
                  <a:moveTo>
                    <a:pt x="1275" y="1"/>
                  </a:moveTo>
                  <a:cubicBezTo>
                    <a:pt x="573" y="1"/>
                    <a:pt x="4" y="570"/>
                    <a:pt x="4" y="1276"/>
                  </a:cubicBezTo>
                  <a:lnTo>
                    <a:pt x="4" y="1841"/>
                  </a:lnTo>
                  <a:cubicBezTo>
                    <a:pt x="0" y="2543"/>
                    <a:pt x="573" y="3113"/>
                    <a:pt x="1275" y="3117"/>
                  </a:cubicBezTo>
                  <a:lnTo>
                    <a:pt x="2398" y="3117"/>
                  </a:lnTo>
                  <a:lnTo>
                    <a:pt x="2578" y="2664"/>
                  </a:lnTo>
                  <a:cubicBezTo>
                    <a:pt x="3014" y="1572"/>
                    <a:pt x="3927" y="750"/>
                    <a:pt x="5058" y="430"/>
                  </a:cubicBezTo>
                  <a:cubicBezTo>
                    <a:pt x="4816" y="157"/>
                    <a:pt x="4469" y="1"/>
                    <a:pt x="41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78" name="Google Shape;378;p36"/>
            <p:cNvSpPr/>
            <p:nvPr/>
          </p:nvSpPr>
          <p:spPr>
            <a:xfrm>
              <a:off x="1119225" y="2775175"/>
              <a:ext cx="275925" cy="137975"/>
            </a:xfrm>
            <a:custGeom>
              <a:avLst/>
              <a:gdLst/>
              <a:ahLst/>
              <a:cxnLst/>
              <a:rect l="l" t="t" r="r" b="b"/>
              <a:pathLst>
                <a:path w="11037" h="5519" extrusionOk="0">
                  <a:moveTo>
                    <a:pt x="6108" y="1697"/>
                  </a:moveTo>
                  <a:cubicBezTo>
                    <a:pt x="6342" y="1697"/>
                    <a:pt x="6533" y="1888"/>
                    <a:pt x="6533" y="2122"/>
                  </a:cubicBezTo>
                  <a:cubicBezTo>
                    <a:pt x="6533" y="2356"/>
                    <a:pt x="6342" y="2547"/>
                    <a:pt x="6108" y="2547"/>
                  </a:cubicBezTo>
                  <a:lnTo>
                    <a:pt x="4977" y="2547"/>
                  </a:lnTo>
                  <a:cubicBezTo>
                    <a:pt x="4743" y="2547"/>
                    <a:pt x="4552" y="2356"/>
                    <a:pt x="4552" y="2122"/>
                  </a:cubicBezTo>
                  <a:cubicBezTo>
                    <a:pt x="4552" y="1888"/>
                    <a:pt x="4743" y="1697"/>
                    <a:pt x="4977" y="1697"/>
                  </a:cubicBezTo>
                  <a:close/>
                  <a:moveTo>
                    <a:pt x="5542" y="1"/>
                  </a:moveTo>
                  <a:cubicBezTo>
                    <a:pt x="4345" y="1"/>
                    <a:pt x="3265" y="730"/>
                    <a:pt x="2820" y="1841"/>
                  </a:cubicBezTo>
                  <a:lnTo>
                    <a:pt x="2427" y="2828"/>
                  </a:lnTo>
                  <a:lnTo>
                    <a:pt x="1370" y="2828"/>
                  </a:lnTo>
                  <a:cubicBezTo>
                    <a:pt x="1363" y="2828"/>
                    <a:pt x="1355" y="2828"/>
                    <a:pt x="1348" y="2828"/>
                  </a:cubicBezTo>
                  <a:cubicBezTo>
                    <a:pt x="605" y="2828"/>
                    <a:pt x="1" y="3428"/>
                    <a:pt x="1" y="4173"/>
                  </a:cubicBezTo>
                  <a:cubicBezTo>
                    <a:pt x="1" y="4919"/>
                    <a:pt x="605" y="5519"/>
                    <a:pt x="1348" y="5519"/>
                  </a:cubicBezTo>
                  <a:cubicBezTo>
                    <a:pt x="1355" y="5519"/>
                    <a:pt x="1363" y="5519"/>
                    <a:pt x="1370" y="5518"/>
                  </a:cubicBezTo>
                  <a:lnTo>
                    <a:pt x="9719" y="5518"/>
                  </a:lnTo>
                  <a:cubicBezTo>
                    <a:pt x="10448" y="5503"/>
                    <a:pt x="11037" y="4906"/>
                    <a:pt x="11037" y="4173"/>
                  </a:cubicBezTo>
                  <a:cubicBezTo>
                    <a:pt x="11037" y="3440"/>
                    <a:pt x="10448" y="2843"/>
                    <a:pt x="9719" y="2828"/>
                  </a:cubicBezTo>
                  <a:lnTo>
                    <a:pt x="8662" y="2828"/>
                  </a:lnTo>
                  <a:lnTo>
                    <a:pt x="8264" y="1841"/>
                  </a:lnTo>
                  <a:cubicBezTo>
                    <a:pt x="7820" y="730"/>
                    <a:pt x="6743" y="1"/>
                    <a:pt x="55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379" name="Google Shape;379;p36"/>
          <p:cNvGrpSpPr/>
          <p:nvPr/>
        </p:nvGrpSpPr>
        <p:grpSpPr>
          <a:xfrm rot="-1344793">
            <a:off x="555163" y="232788"/>
            <a:ext cx="396351" cy="1859806"/>
            <a:chOff x="5316200" y="4107225"/>
            <a:chExt cx="156425" cy="560475"/>
          </a:xfrm>
        </p:grpSpPr>
        <p:sp>
          <p:nvSpPr>
            <p:cNvPr id="380" name="Google Shape;380;p36"/>
            <p:cNvSpPr/>
            <p:nvPr/>
          </p:nvSpPr>
          <p:spPr>
            <a:xfrm>
              <a:off x="5338700" y="4117125"/>
              <a:ext cx="111250" cy="550575"/>
            </a:xfrm>
            <a:custGeom>
              <a:avLst/>
              <a:gdLst/>
              <a:ahLst/>
              <a:cxnLst/>
              <a:rect l="l" t="t" r="r" b="b"/>
              <a:pathLst>
                <a:path w="4450" h="22023" extrusionOk="0">
                  <a:moveTo>
                    <a:pt x="0" y="1"/>
                  </a:moveTo>
                  <a:lnTo>
                    <a:pt x="0" y="21258"/>
                  </a:lnTo>
                  <a:cubicBezTo>
                    <a:pt x="0" y="21676"/>
                    <a:pt x="340" y="22023"/>
                    <a:pt x="765" y="22023"/>
                  </a:cubicBezTo>
                  <a:lnTo>
                    <a:pt x="3692" y="22023"/>
                  </a:lnTo>
                  <a:cubicBezTo>
                    <a:pt x="4110" y="22023"/>
                    <a:pt x="4450" y="21676"/>
                    <a:pt x="4450" y="21258"/>
                  </a:cubicBezTo>
                  <a:lnTo>
                    <a:pt x="44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6"/>
            <p:cNvSpPr/>
            <p:nvPr/>
          </p:nvSpPr>
          <p:spPr>
            <a:xfrm>
              <a:off x="5358000" y="4521550"/>
              <a:ext cx="72825" cy="125975"/>
            </a:xfrm>
            <a:custGeom>
              <a:avLst/>
              <a:gdLst/>
              <a:ahLst/>
              <a:cxnLst/>
              <a:rect l="l" t="t" r="r" b="b"/>
              <a:pathLst>
                <a:path w="2913" h="5039" extrusionOk="0">
                  <a:moveTo>
                    <a:pt x="0" y="0"/>
                  </a:moveTo>
                  <a:lnTo>
                    <a:pt x="0" y="3621"/>
                  </a:lnTo>
                  <a:cubicBezTo>
                    <a:pt x="22" y="4408"/>
                    <a:pt x="667" y="5038"/>
                    <a:pt x="1453" y="5038"/>
                  </a:cubicBezTo>
                  <a:cubicBezTo>
                    <a:pt x="2247" y="5038"/>
                    <a:pt x="2891" y="4408"/>
                    <a:pt x="2913" y="3621"/>
                  </a:cubicBezTo>
                  <a:lnTo>
                    <a:pt x="291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6"/>
            <p:cNvSpPr/>
            <p:nvPr/>
          </p:nvSpPr>
          <p:spPr>
            <a:xfrm>
              <a:off x="5316200" y="4107225"/>
              <a:ext cx="156425" cy="16850"/>
            </a:xfrm>
            <a:custGeom>
              <a:avLst/>
              <a:gdLst/>
              <a:ahLst/>
              <a:cxnLst/>
              <a:rect l="l" t="t" r="r" b="b"/>
              <a:pathLst>
                <a:path w="6257" h="674" extrusionOk="0">
                  <a:moveTo>
                    <a:pt x="454" y="0"/>
                  </a:moveTo>
                  <a:cubicBezTo>
                    <a:pt x="0" y="0"/>
                    <a:pt x="0" y="673"/>
                    <a:pt x="454" y="673"/>
                  </a:cubicBezTo>
                  <a:lnTo>
                    <a:pt x="5803" y="673"/>
                  </a:lnTo>
                  <a:cubicBezTo>
                    <a:pt x="6257" y="673"/>
                    <a:pt x="6257" y="0"/>
                    <a:pt x="5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3" name="Google Shape;383;p36"/>
          <p:cNvGrpSpPr/>
          <p:nvPr/>
        </p:nvGrpSpPr>
        <p:grpSpPr>
          <a:xfrm rot="1471182">
            <a:off x="396819" y="164755"/>
            <a:ext cx="499422" cy="1995708"/>
            <a:chOff x="4967950" y="4107225"/>
            <a:chExt cx="156425" cy="560475"/>
          </a:xfrm>
        </p:grpSpPr>
        <p:sp>
          <p:nvSpPr>
            <p:cNvPr id="384" name="Google Shape;384;p36"/>
            <p:cNvSpPr/>
            <p:nvPr/>
          </p:nvSpPr>
          <p:spPr>
            <a:xfrm>
              <a:off x="4990425" y="4117125"/>
              <a:ext cx="111275" cy="550575"/>
            </a:xfrm>
            <a:custGeom>
              <a:avLst/>
              <a:gdLst/>
              <a:ahLst/>
              <a:cxnLst/>
              <a:rect l="l" t="t" r="r" b="b"/>
              <a:pathLst>
                <a:path w="4451" h="22023" extrusionOk="0">
                  <a:moveTo>
                    <a:pt x="1" y="1"/>
                  </a:moveTo>
                  <a:lnTo>
                    <a:pt x="1" y="19798"/>
                  </a:lnTo>
                  <a:cubicBezTo>
                    <a:pt x="1" y="21024"/>
                    <a:pt x="1000" y="22023"/>
                    <a:pt x="2226" y="22023"/>
                  </a:cubicBezTo>
                  <a:cubicBezTo>
                    <a:pt x="3452" y="22023"/>
                    <a:pt x="4451" y="21024"/>
                    <a:pt x="4451" y="19798"/>
                  </a:cubicBezTo>
                  <a:lnTo>
                    <a:pt x="44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6"/>
            <p:cNvSpPr/>
            <p:nvPr/>
          </p:nvSpPr>
          <p:spPr>
            <a:xfrm>
              <a:off x="5009750" y="4334500"/>
              <a:ext cx="72825" cy="319750"/>
            </a:xfrm>
            <a:custGeom>
              <a:avLst/>
              <a:gdLst/>
              <a:ahLst/>
              <a:cxnLst/>
              <a:rect l="l" t="t" r="r" b="b"/>
              <a:pathLst>
                <a:path w="2913" h="12790" extrusionOk="0">
                  <a:moveTo>
                    <a:pt x="2113" y="1"/>
                  </a:moveTo>
                  <a:cubicBezTo>
                    <a:pt x="1528" y="1"/>
                    <a:pt x="955" y="71"/>
                    <a:pt x="399" y="71"/>
                  </a:cubicBezTo>
                  <a:cubicBezTo>
                    <a:pt x="265" y="71"/>
                    <a:pt x="132" y="67"/>
                    <a:pt x="0" y="57"/>
                  </a:cubicBezTo>
                  <a:lnTo>
                    <a:pt x="0" y="11372"/>
                  </a:lnTo>
                  <a:cubicBezTo>
                    <a:pt x="21" y="12159"/>
                    <a:pt x="666" y="12789"/>
                    <a:pt x="1453" y="12789"/>
                  </a:cubicBezTo>
                  <a:cubicBezTo>
                    <a:pt x="2246" y="12789"/>
                    <a:pt x="2891" y="12159"/>
                    <a:pt x="2912" y="11372"/>
                  </a:cubicBezTo>
                  <a:lnTo>
                    <a:pt x="2912" y="57"/>
                  </a:lnTo>
                  <a:cubicBezTo>
                    <a:pt x="2644" y="15"/>
                    <a:pt x="2377" y="1"/>
                    <a:pt x="21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6"/>
            <p:cNvSpPr/>
            <p:nvPr/>
          </p:nvSpPr>
          <p:spPr>
            <a:xfrm>
              <a:off x="4967950" y="4107225"/>
              <a:ext cx="156425" cy="16850"/>
            </a:xfrm>
            <a:custGeom>
              <a:avLst/>
              <a:gdLst/>
              <a:ahLst/>
              <a:cxnLst/>
              <a:rect l="l" t="t" r="r" b="b"/>
              <a:pathLst>
                <a:path w="6257" h="674" extrusionOk="0">
                  <a:moveTo>
                    <a:pt x="446" y="0"/>
                  </a:moveTo>
                  <a:cubicBezTo>
                    <a:pt x="0" y="0"/>
                    <a:pt x="0" y="673"/>
                    <a:pt x="446" y="673"/>
                  </a:cubicBezTo>
                  <a:lnTo>
                    <a:pt x="5803" y="673"/>
                  </a:lnTo>
                  <a:cubicBezTo>
                    <a:pt x="6257" y="673"/>
                    <a:pt x="6257" y="0"/>
                    <a:pt x="5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37"/>
          <p:cNvSpPr txBox="1">
            <a:spLocks noGrp="1"/>
          </p:cNvSpPr>
          <p:nvPr>
            <p:ph type="ctrTitle"/>
          </p:nvPr>
        </p:nvSpPr>
        <p:spPr>
          <a:xfrm flipH="1">
            <a:off x="2726850" y="3214355"/>
            <a:ext cx="3690300" cy="453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NEXT STEPS!</a:t>
            </a:r>
            <a:br>
              <a:rPr lang="en" dirty="0"/>
            </a:br>
            <a:r>
              <a:rPr lang="en" sz="1800" dirty="0"/>
              <a:t>(what do I do now?)</a:t>
            </a:r>
            <a:endParaRPr dirty="0"/>
          </a:p>
        </p:txBody>
      </p:sp>
      <p:sp>
        <p:nvSpPr>
          <p:cNvPr id="392" name="Google Shape;392;p37"/>
          <p:cNvSpPr txBox="1">
            <a:spLocks noGrp="1"/>
          </p:cNvSpPr>
          <p:nvPr>
            <p:ph type="title" idx="2"/>
          </p:nvPr>
        </p:nvSpPr>
        <p:spPr>
          <a:xfrm flipH="1">
            <a:off x="3451650" y="1351346"/>
            <a:ext cx="22407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05</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CE82852-B2D8-81E5-CE80-4F116F0C76F5}"/>
              </a:ext>
            </a:extLst>
          </p:cNvPr>
          <p:cNvSpPr>
            <a:spLocks noChangeArrowheads="1"/>
          </p:cNvSpPr>
          <p:nvPr/>
        </p:nvSpPr>
        <p:spPr bwMode="auto">
          <a:xfrm>
            <a:off x="0" y="-67058"/>
            <a:ext cx="25680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br>
              <a:rPr kumimoji="0" lang="en-GB" altLang="en-US" sz="12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b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10" name="Google Shape;352;p36">
            <a:extLst>
              <a:ext uri="{FF2B5EF4-FFF2-40B4-BE49-F238E27FC236}">
                <a16:creationId xmlns:a16="http://schemas.microsoft.com/office/drawing/2014/main" id="{3FACFF01-6AB3-922F-EE5F-20D6CFF1847D}"/>
              </a:ext>
            </a:extLst>
          </p:cNvPr>
          <p:cNvSpPr txBox="1">
            <a:spLocks/>
          </p:cNvSpPr>
          <p:nvPr/>
        </p:nvSpPr>
        <p:spPr>
          <a:xfrm>
            <a:off x="150471" y="1064187"/>
            <a:ext cx="8993529" cy="30151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Teko Light"/>
              <a:buNone/>
              <a:defRPr sz="2400" b="0" i="0" u="none" strike="noStrike" cap="none">
                <a:solidFill>
                  <a:schemeClr val="dk1"/>
                </a:solidFill>
                <a:latin typeface="Teko Light"/>
                <a:ea typeface="Teko Light"/>
                <a:cs typeface="Teko Light"/>
                <a:sym typeface="Teko Light"/>
              </a:defRPr>
            </a:lvl1pPr>
            <a:lvl2pPr marR="0" lvl="1" algn="l" rtl="0">
              <a:lnSpc>
                <a:spcPct val="100000"/>
              </a:lnSpc>
              <a:spcBef>
                <a:spcPts val="0"/>
              </a:spcBef>
              <a:spcAft>
                <a:spcPts val="0"/>
              </a:spcAft>
              <a:buClr>
                <a:schemeClr val="dk1"/>
              </a:buClr>
              <a:buSzPts val="2400"/>
              <a:buFont typeface="Teko Light"/>
              <a:buNone/>
              <a:defRPr sz="2400" b="0" i="0" u="none" strike="noStrike" cap="none">
                <a:solidFill>
                  <a:schemeClr val="dk1"/>
                </a:solidFill>
                <a:latin typeface="Teko Light"/>
                <a:ea typeface="Teko Light"/>
                <a:cs typeface="Teko Light"/>
                <a:sym typeface="Teko Light"/>
              </a:defRPr>
            </a:lvl2pPr>
            <a:lvl3pPr marR="0" lvl="2" algn="l" rtl="0">
              <a:lnSpc>
                <a:spcPct val="100000"/>
              </a:lnSpc>
              <a:spcBef>
                <a:spcPts val="0"/>
              </a:spcBef>
              <a:spcAft>
                <a:spcPts val="0"/>
              </a:spcAft>
              <a:buClr>
                <a:schemeClr val="dk1"/>
              </a:buClr>
              <a:buSzPts val="2400"/>
              <a:buFont typeface="Teko Light"/>
              <a:buNone/>
              <a:defRPr sz="2400" b="0" i="0" u="none" strike="noStrike" cap="none">
                <a:solidFill>
                  <a:schemeClr val="dk1"/>
                </a:solidFill>
                <a:latin typeface="Teko Light"/>
                <a:ea typeface="Teko Light"/>
                <a:cs typeface="Teko Light"/>
                <a:sym typeface="Teko Light"/>
              </a:defRPr>
            </a:lvl3pPr>
            <a:lvl4pPr marR="0" lvl="3" algn="l" rtl="0">
              <a:lnSpc>
                <a:spcPct val="100000"/>
              </a:lnSpc>
              <a:spcBef>
                <a:spcPts val="0"/>
              </a:spcBef>
              <a:spcAft>
                <a:spcPts val="0"/>
              </a:spcAft>
              <a:buClr>
                <a:schemeClr val="dk1"/>
              </a:buClr>
              <a:buSzPts val="2400"/>
              <a:buFont typeface="Teko Light"/>
              <a:buNone/>
              <a:defRPr sz="2400" b="0" i="0" u="none" strike="noStrike" cap="none">
                <a:solidFill>
                  <a:schemeClr val="dk1"/>
                </a:solidFill>
                <a:latin typeface="Teko Light"/>
                <a:ea typeface="Teko Light"/>
                <a:cs typeface="Teko Light"/>
                <a:sym typeface="Teko Light"/>
              </a:defRPr>
            </a:lvl4pPr>
            <a:lvl5pPr marR="0" lvl="4" algn="l" rtl="0">
              <a:lnSpc>
                <a:spcPct val="100000"/>
              </a:lnSpc>
              <a:spcBef>
                <a:spcPts val="0"/>
              </a:spcBef>
              <a:spcAft>
                <a:spcPts val="0"/>
              </a:spcAft>
              <a:buClr>
                <a:schemeClr val="dk1"/>
              </a:buClr>
              <a:buSzPts val="2400"/>
              <a:buFont typeface="Teko Light"/>
              <a:buNone/>
              <a:defRPr sz="2400" b="0" i="0" u="none" strike="noStrike" cap="none">
                <a:solidFill>
                  <a:schemeClr val="dk1"/>
                </a:solidFill>
                <a:latin typeface="Teko Light"/>
                <a:ea typeface="Teko Light"/>
                <a:cs typeface="Teko Light"/>
                <a:sym typeface="Teko Light"/>
              </a:defRPr>
            </a:lvl5pPr>
            <a:lvl6pPr marR="0" lvl="5" algn="l" rtl="0">
              <a:lnSpc>
                <a:spcPct val="100000"/>
              </a:lnSpc>
              <a:spcBef>
                <a:spcPts val="0"/>
              </a:spcBef>
              <a:spcAft>
                <a:spcPts val="0"/>
              </a:spcAft>
              <a:buClr>
                <a:schemeClr val="dk1"/>
              </a:buClr>
              <a:buSzPts val="2400"/>
              <a:buFont typeface="Teko Light"/>
              <a:buNone/>
              <a:defRPr sz="2400" b="0" i="0" u="none" strike="noStrike" cap="none">
                <a:solidFill>
                  <a:schemeClr val="dk1"/>
                </a:solidFill>
                <a:latin typeface="Teko Light"/>
                <a:ea typeface="Teko Light"/>
                <a:cs typeface="Teko Light"/>
                <a:sym typeface="Teko Light"/>
              </a:defRPr>
            </a:lvl6pPr>
            <a:lvl7pPr marR="0" lvl="6" algn="l" rtl="0">
              <a:lnSpc>
                <a:spcPct val="100000"/>
              </a:lnSpc>
              <a:spcBef>
                <a:spcPts val="0"/>
              </a:spcBef>
              <a:spcAft>
                <a:spcPts val="0"/>
              </a:spcAft>
              <a:buClr>
                <a:schemeClr val="dk1"/>
              </a:buClr>
              <a:buSzPts val="2400"/>
              <a:buFont typeface="Teko Light"/>
              <a:buNone/>
              <a:defRPr sz="2400" b="0" i="0" u="none" strike="noStrike" cap="none">
                <a:solidFill>
                  <a:schemeClr val="dk1"/>
                </a:solidFill>
                <a:latin typeface="Teko Light"/>
                <a:ea typeface="Teko Light"/>
                <a:cs typeface="Teko Light"/>
                <a:sym typeface="Teko Light"/>
              </a:defRPr>
            </a:lvl7pPr>
            <a:lvl8pPr marR="0" lvl="7" algn="l" rtl="0">
              <a:lnSpc>
                <a:spcPct val="100000"/>
              </a:lnSpc>
              <a:spcBef>
                <a:spcPts val="0"/>
              </a:spcBef>
              <a:spcAft>
                <a:spcPts val="0"/>
              </a:spcAft>
              <a:buClr>
                <a:schemeClr val="dk1"/>
              </a:buClr>
              <a:buSzPts val="2400"/>
              <a:buFont typeface="Teko Light"/>
              <a:buNone/>
              <a:defRPr sz="2400" b="0" i="0" u="none" strike="noStrike" cap="none">
                <a:solidFill>
                  <a:schemeClr val="dk1"/>
                </a:solidFill>
                <a:latin typeface="Teko Light"/>
                <a:ea typeface="Teko Light"/>
                <a:cs typeface="Teko Light"/>
                <a:sym typeface="Teko Light"/>
              </a:defRPr>
            </a:lvl8pPr>
            <a:lvl9pPr marR="0" lvl="8" algn="l" rtl="0">
              <a:lnSpc>
                <a:spcPct val="100000"/>
              </a:lnSpc>
              <a:spcBef>
                <a:spcPts val="0"/>
              </a:spcBef>
              <a:spcAft>
                <a:spcPts val="0"/>
              </a:spcAft>
              <a:buClr>
                <a:schemeClr val="dk1"/>
              </a:buClr>
              <a:buSzPts val="2400"/>
              <a:buFont typeface="Teko Light"/>
              <a:buNone/>
              <a:defRPr sz="2400" b="0" i="0" u="none" strike="noStrike" cap="none">
                <a:solidFill>
                  <a:schemeClr val="dk1"/>
                </a:solidFill>
                <a:latin typeface="Teko Light"/>
                <a:ea typeface="Teko Light"/>
                <a:cs typeface="Teko Light"/>
                <a:sym typeface="Teko Light"/>
              </a:defRPr>
            </a:lvl9pPr>
          </a:lstStyle>
          <a:p>
            <a:pPr marL="514350" indent="-514350">
              <a:buAutoNum type="arabicPeriod"/>
            </a:pPr>
            <a:r>
              <a:rPr lang="en-GB" sz="2600" dirty="0"/>
              <a:t>Read your ACE booklet and instructions and put on your badge!</a:t>
            </a:r>
            <a:br>
              <a:rPr lang="en-GB" sz="2600" dirty="0"/>
            </a:br>
            <a:endParaRPr lang="en-GB" sz="2600" dirty="0"/>
          </a:p>
          <a:p>
            <a:pPr marL="514350" indent="-514350">
              <a:buAutoNum type="arabicPeriod"/>
            </a:pPr>
            <a:r>
              <a:rPr lang="en-GB" sz="2600" dirty="0"/>
              <a:t>When you get home, download the free app to your phone or device, or if you don’t have one, ASK PERMISSION, from your parents to download it to a device of theirs.</a:t>
            </a:r>
            <a:br>
              <a:rPr lang="en-GB" sz="2600" dirty="0"/>
            </a:br>
            <a:endParaRPr lang="en-GB" sz="2600" dirty="0"/>
          </a:p>
          <a:p>
            <a:pPr marL="514350" indent="-514350">
              <a:buAutoNum type="arabicPeriod"/>
            </a:pPr>
            <a:r>
              <a:rPr lang="en-GB" sz="2600" dirty="0"/>
              <a:t>Survey those in your household who are +16, remembering to get their consent first</a:t>
            </a:r>
            <a:br>
              <a:rPr lang="en-GB" sz="2600" dirty="0"/>
            </a:br>
            <a:endParaRPr lang="en-GB" sz="2600" dirty="0"/>
          </a:p>
          <a:p>
            <a:pPr marL="514350" indent="-514350">
              <a:buAutoNum type="arabicPeriod"/>
            </a:pPr>
            <a:r>
              <a:rPr lang="en-GB" sz="2600" dirty="0"/>
              <a:t>Discuss with your parents who else they think you should survey, over the next two weeks; this may include grandparents, family friends or other 16 + members of sporting, religious or community groups to which you belong.</a:t>
            </a:r>
          </a:p>
          <a:p>
            <a:endParaRPr lang="en-GB" sz="2600" dirty="0"/>
          </a:p>
          <a:p>
            <a:pPr marL="457200" lvl="2"/>
            <a:endParaRPr lang="en-GB" sz="2600" dirty="0"/>
          </a:p>
        </p:txBody>
      </p:sp>
      <p:sp>
        <p:nvSpPr>
          <p:cNvPr id="14" name="Google Shape;351;p36">
            <a:extLst>
              <a:ext uri="{FF2B5EF4-FFF2-40B4-BE49-F238E27FC236}">
                <a16:creationId xmlns:a16="http://schemas.microsoft.com/office/drawing/2014/main" id="{A9B9A795-32A9-5091-D6CB-49D62B52BF80}"/>
              </a:ext>
            </a:extLst>
          </p:cNvPr>
          <p:cNvSpPr txBox="1">
            <a:spLocks noGrp="1"/>
          </p:cNvSpPr>
          <p:nvPr>
            <p:ph type="title"/>
          </p:nvPr>
        </p:nvSpPr>
        <p:spPr>
          <a:xfrm>
            <a:off x="2499430" y="209941"/>
            <a:ext cx="4801025" cy="63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solidFill>
                  <a:schemeClr val="accent2"/>
                </a:solidFill>
              </a:rPr>
              <a:t>WHAT DO I DO NOW?</a:t>
            </a:r>
            <a:endParaRPr sz="3600" dirty="0">
              <a:solidFill>
                <a:schemeClr val="accent2"/>
              </a:solidFill>
            </a:endParaRPr>
          </a:p>
        </p:txBody>
      </p:sp>
    </p:spTree>
    <p:extLst>
      <p:ext uri="{BB962C8B-B14F-4D97-AF65-F5344CB8AC3E}">
        <p14:creationId xmlns:p14="http://schemas.microsoft.com/office/powerpoint/2010/main" val="3593846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6"/>
          <p:cNvSpPr txBox="1">
            <a:spLocks noGrp="1"/>
          </p:cNvSpPr>
          <p:nvPr>
            <p:ph type="title" idx="18"/>
          </p:nvPr>
        </p:nvSpPr>
        <p:spPr>
          <a:xfrm>
            <a:off x="2421000" y="283608"/>
            <a:ext cx="4302000" cy="63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TABLE OF CONTENTS</a:t>
            </a:r>
            <a:endParaRPr/>
          </a:p>
        </p:txBody>
      </p:sp>
      <p:sp>
        <p:nvSpPr>
          <p:cNvPr id="133" name="Google Shape;133;p26"/>
          <p:cNvSpPr txBox="1">
            <a:spLocks noGrp="1"/>
          </p:cNvSpPr>
          <p:nvPr>
            <p:ph type="ctrTitle"/>
          </p:nvPr>
        </p:nvSpPr>
        <p:spPr>
          <a:xfrm flipH="1">
            <a:off x="3343098" y="1593346"/>
            <a:ext cx="25041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CITIZEN SCIENCE</a:t>
            </a:r>
            <a:endParaRPr dirty="0"/>
          </a:p>
        </p:txBody>
      </p:sp>
      <p:sp>
        <p:nvSpPr>
          <p:cNvPr id="134" name="Google Shape;134;p26"/>
          <p:cNvSpPr txBox="1">
            <a:spLocks noGrp="1"/>
          </p:cNvSpPr>
          <p:nvPr>
            <p:ph type="subTitle" idx="1"/>
          </p:nvPr>
        </p:nvSpPr>
        <p:spPr>
          <a:xfrm flipH="1">
            <a:off x="3307606" y="2174642"/>
            <a:ext cx="2504100" cy="74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What is it?</a:t>
            </a:r>
            <a:endParaRPr dirty="0"/>
          </a:p>
        </p:txBody>
      </p:sp>
      <p:sp>
        <p:nvSpPr>
          <p:cNvPr id="135" name="Google Shape;135;p26"/>
          <p:cNvSpPr txBox="1">
            <a:spLocks noGrp="1"/>
          </p:cNvSpPr>
          <p:nvPr>
            <p:ph type="ctrTitle" idx="3"/>
          </p:nvPr>
        </p:nvSpPr>
        <p:spPr>
          <a:xfrm flipH="1">
            <a:off x="512618" y="1596842"/>
            <a:ext cx="266731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ANTIMICROBIAL RESISTANCE</a:t>
            </a:r>
            <a:endParaRPr dirty="0"/>
          </a:p>
        </p:txBody>
      </p:sp>
      <p:sp>
        <p:nvSpPr>
          <p:cNvPr id="136" name="Google Shape;136;p26"/>
          <p:cNvSpPr txBox="1">
            <a:spLocks noGrp="1"/>
          </p:cNvSpPr>
          <p:nvPr>
            <p:ph type="subTitle" idx="4"/>
          </p:nvPr>
        </p:nvSpPr>
        <p:spPr>
          <a:xfrm flipH="1">
            <a:off x="590117" y="2153276"/>
            <a:ext cx="2667311" cy="74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What is it and how does it occur?</a:t>
            </a:r>
            <a:endParaRPr dirty="0"/>
          </a:p>
        </p:txBody>
      </p:sp>
      <p:sp>
        <p:nvSpPr>
          <p:cNvPr id="137" name="Google Shape;137;p26"/>
          <p:cNvSpPr txBox="1">
            <a:spLocks noGrp="1"/>
          </p:cNvSpPr>
          <p:nvPr>
            <p:ph type="ctrTitle" idx="6"/>
          </p:nvPr>
        </p:nvSpPr>
        <p:spPr>
          <a:xfrm flipH="1">
            <a:off x="5792712" y="1588913"/>
            <a:ext cx="24531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ACE PROJECT</a:t>
            </a:r>
            <a:endParaRPr dirty="0"/>
          </a:p>
        </p:txBody>
      </p:sp>
      <p:sp>
        <p:nvSpPr>
          <p:cNvPr id="138" name="Google Shape;138;p26"/>
          <p:cNvSpPr txBox="1">
            <a:spLocks noGrp="1"/>
          </p:cNvSpPr>
          <p:nvPr>
            <p:ph type="subTitle" idx="7"/>
          </p:nvPr>
        </p:nvSpPr>
        <p:spPr>
          <a:xfrm flipH="1">
            <a:off x="5716363" y="2159655"/>
            <a:ext cx="2589300" cy="74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Where do I come in?</a:t>
            </a:r>
            <a:endParaRPr dirty="0"/>
          </a:p>
        </p:txBody>
      </p:sp>
      <p:sp>
        <p:nvSpPr>
          <p:cNvPr id="139" name="Google Shape;139;p26"/>
          <p:cNvSpPr txBox="1">
            <a:spLocks noGrp="1"/>
          </p:cNvSpPr>
          <p:nvPr>
            <p:ph type="ctrTitle" idx="9"/>
          </p:nvPr>
        </p:nvSpPr>
        <p:spPr>
          <a:xfrm flipH="1">
            <a:off x="2081056" y="3730339"/>
            <a:ext cx="24531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RESEARCH CONDUCT</a:t>
            </a:r>
            <a:endParaRPr dirty="0"/>
          </a:p>
        </p:txBody>
      </p:sp>
      <p:sp>
        <p:nvSpPr>
          <p:cNvPr id="140" name="Google Shape;140;p26"/>
          <p:cNvSpPr txBox="1">
            <a:spLocks noGrp="1"/>
          </p:cNvSpPr>
          <p:nvPr>
            <p:ph type="subTitle" idx="13"/>
          </p:nvPr>
        </p:nvSpPr>
        <p:spPr>
          <a:xfrm flipH="1">
            <a:off x="2081056" y="4241116"/>
            <a:ext cx="2453100" cy="57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How do I do it right?</a:t>
            </a:r>
            <a:endParaRPr dirty="0"/>
          </a:p>
        </p:txBody>
      </p:sp>
      <p:sp>
        <p:nvSpPr>
          <p:cNvPr id="141" name="Google Shape;141;p26"/>
          <p:cNvSpPr txBox="1">
            <a:spLocks noGrp="1"/>
          </p:cNvSpPr>
          <p:nvPr>
            <p:ph type="ctrTitle" idx="15"/>
          </p:nvPr>
        </p:nvSpPr>
        <p:spPr>
          <a:xfrm flipH="1">
            <a:off x="4609846" y="3730339"/>
            <a:ext cx="24531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NEXT STEPS…..</a:t>
            </a:r>
            <a:endParaRPr dirty="0"/>
          </a:p>
        </p:txBody>
      </p:sp>
      <p:sp>
        <p:nvSpPr>
          <p:cNvPr id="143" name="Google Shape;143;p26"/>
          <p:cNvSpPr txBox="1">
            <a:spLocks noGrp="1"/>
          </p:cNvSpPr>
          <p:nvPr>
            <p:ph type="title" idx="2"/>
          </p:nvPr>
        </p:nvSpPr>
        <p:spPr>
          <a:xfrm>
            <a:off x="1732355" y="1181211"/>
            <a:ext cx="5292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
        <p:nvSpPr>
          <p:cNvPr id="144" name="Google Shape;144;p26"/>
          <p:cNvSpPr txBox="1">
            <a:spLocks noGrp="1"/>
          </p:cNvSpPr>
          <p:nvPr>
            <p:ph type="title" idx="5"/>
          </p:nvPr>
        </p:nvSpPr>
        <p:spPr>
          <a:xfrm>
            <a:off x="4098300" y="1167071"/>
            <a:ext cx="9474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145" name="Google Shape;145;p26"/>
          <p:cNvSpPr txBox="1">
            <a:spLocks noGrp="1"/>
          </p:cNvSpPr>
          <p:nvPr>
            <p:ph type="title" idx="14"/>
          </p:nvPr>
        </p:nvSpPr>
        <p:spPr>
          <a:xfrm>
            <a:off x="2833906" y="3225434"/>
            <a:ext cx="9474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04</a:t>
            </a:r>
            <a:endParaRPr dirty="0"/>
          </a:p>
        </p:txBody>
      </p:sp>
      <p:sp>
        <p:nvSpPr>
          <p:cNvPr id="146" name="Google Shape;146;p26"/>
          <p:cNvSpPr txBox="1">
            <a:spLocks noGrp="1"/>
          </p:cNvSpPr>
          <p:nvPr>
            <p:ph type="title" idx="17"/>
          </p:nvPr>
        </p:nvSpPr>
        <p:spPr>
          <a:xfrm>
            <a:off x="5362696" y="3225434"/>
            <a:ext cx="9474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05 </a:t>
            </a:r>
            <a:endParaRPr dirty="0"/>
          </a:p>
        </p:txBody>
      </p:sp>
      <p:sp>
        <p:nvSpPr>
          <p:cNvPr id="147" name="Google Shape;147;p26"/>
          <p:cNvSpPr txBox="1">
            <a:spLocks noGrp="1"/>
          </p:cNvSpPr>
          <p:nvPr>
            <p:ph type="title" idx="8"/>
          </p:nvPr>
        </p:nvSpPr>
        <p:spPr>
          <a:xfrm>
            <a:off x="6492612" y="1083552"/>
            <a:ext cx="10533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
        <p:nvSpPr>
          <p:cNvPr id="4" name="Google Shape;140;p26">
            <a:extLst>
              <a:ext uri="{FF2B5EF4-FFF2-40B4-BE49-F238E27FC236}">
                <a16:creationId xmlns:a16="http://schemas.microsoft.com/office/drawing/2014/main" id="{B2C00196-62F9-7249-E8DC-322E6EECE6C7}"/>
              </a:ext>
            </a:extLst>
          </p:cNvPr>
          <p:cNvSpPr txBox="1">
            <a:spLocks/>
          </p:cNvSpPr>
          <p:nvPr/>
        </p:nvSpPr>
        <p:spPr>
          <a:xfrm flipH="1">
            <a:off x="4560745" y="4241116"/>
            <a:ext cx="2453100" cy="577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800"/>
              <a:buFont typeface="Hind Vadodara Light"/>
              <a:buNone/>
              <a:defRPr sz="1400" b="0" i="0" u="none" strike="noStrike" cap="none">
                <a:solidFill>
                  <a:schemeClr val="dk1"/>
                </a:solidFill>
                <a:latin typeface="Hind Vadodara Light"/>
                <a:ea typeface="Hind Vadodara Light"/>
                <a:cs typeface="Hind Vadodara Light"/>
                <a:sym typeface="Hind Vadodara Light"/>
              </a:defRPr>
            </a:lvl1pPr>
            <a:lvl2pPr marL="914400" marR="0" lvl="1" indent="-317500" algn="l" rtl="0">
              <a:lnSpc>
                <a:spcPct val="100000"/>
              </a:lnSpc>
              <a:spcBef>
                <a:spcPts val="0"/>
              </a:spcBef>
              <a:spcAft>
                <a:spcPts val="0"/>
              </a:spcAft>
              <a:buClr>
                <a:schemeClr val="dk1"/>
              </a:buClr>
              <a:buSzPts val="1400"/>
              <a:buFont typeface="Hind Vadodara Light"/>
              <a:buNone/>
              <a:defRPr sz="1400" b="0" i="0" u="none" strike="noStrike" cap="none">
                <a:solidFill>
                  <a:schemeClr val="dk1"/>
                </a:solidFill>
                <a:latin typeface="Hind Vadodara Light"/>
                <a:ea typeface="Hind Vadodara Light"/>
                <a:cs typeface="Hind Vadodara Light"/>
                <a:sym typeface="Hind Vadodara Light"/>
              </a:defRPr>
            </a:lvl2pPr>
            <a:lvl3pPr marL="1371600" marR="0" lvl="2" indent="-304800" algn="l"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3pPr>
            <a:lvl4pPr marL="1828800" marR="0" lvl="3" indent="-304800" algn="l"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4pPr>
            <a:lvl5pPr marL="2286000" marR="0" lvl="4" indent="-304800" algn="l"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5pPr>
            <a:lvl6pPr marL="2743200" marR="0" lvl="5" indent="-304800" algn="l"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6pPr>
            <a:lvl7pPr marL="3200400" marR="0" lvl="6" indent="-304800" algn="l"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7pPr>
            <a:lvl8pPr marL="3657600" marR="0" lvl="7" indent="-304800" algn="l"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8pPr>
            <a:lvl9pPr marL="4114800" marR="0" lvl="8" indent="-304800" algn="l"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9pPr>
          </a:lstStyle>
          <a:p>
            <a:pPr marL="0" indent="0"/>
            <a:r>
              <a:rPr lang="en-GB" dirty="0"/>
              <a:t>What do I do now?</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8" name="Google Shape;398;p38"/>
          <p:cNvSpPr/>
          <p:nvPr/>
        </p:nvSpPr>
        <p:spPr>
          <a:xfrm>
            <a:off x="3574129" y="2447449"/>
            <a:ext cx="2600239" cy="2696051"/>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8"/>
          <p:cNvSpPr/>
          <p:nvPr/>
        </p:nvSpPr>
        <p:spPr>
          <a:xfrm>
            <a:off x="6490659" y="1716042"/>
            <a:ext cx="2600239" cy="2696051"/>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8"/>
          <p:cNvSpPr/>
          <p:nvPr/>
        </p:nvSpPr>
        <p:spPr>
          <a:xfrm>
            <a:off x="216795" y="2019262"/>
            <a:ext cx="2600239" cy="2696051"/>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2" name="Google Shape;402;p38"/>
          <p:cNvGrpSpPr/>
          <p:nvPr/>
        </p:nvGrpSpPr>
        <p:grpSpPr>
          <a:xfrm>
            <a:off x="3211642" y="1242747"/>
            <a:ext cx="3394233" cy="2852179"/>
            <a:chOff x="4147875" y="986011"/>
            <a:chExt cx="3842140" cy="3019074"/>
          </a:xfrm>
        </p:grpSpPr>
        <p:sp>
          <p:nvSpPr>
            <p:cNvPr id="403" name="Google Shape;403;p38"/>
            <p:cNvSpPr/>
            <p:nvPr/>
          </p:nvSpPr>
          <p:spPr>
            <a:xfrm>
              <a:off x="5591742" y="3553821"/>
              <a:ext cx="954407" cy="419279"/>
            </a:xfrm>
            <a:custGeom>
              <a:avLst/>
              <a:gdLst/>
              <a:ahLst/>
              <a:cxnLst/>
              <a:rect l="l" t="t" r="r" b="b"/>
              <a:pathLst>
                <a:path w="20326" h="9884" extrusionOk="0">
                  <a:moveTo>
                    <a:pt x="2967" y="0"/>
                  </a:moveTo>
                  <a:lnTo>
                    <a:pt x="0" y="9884"/>
                  </a:lnTo>
                  <a:lnTo>
                    <a:pt x="20325" y="9884"/>
                  </a:lnTo>
                  <a:lnTo>
                    <a:pt x="173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8"/>
            <p:cNvSpPr/>
            <p:nvPr/>
          </p:nvSpPr>
          <p:spPr>
            <a:xfrm>
              <a:off x="5619445" y="3553821"/>
              <a:ext cx="849745" cy="335160"/>
            </a:xfrm>
            <a:custGeom>
              <a:avLst/>
              <a:gdLst/>
              <a:ahLst/>
              <a:cxnLst/>
              <a:rect l="l" t="t" r="r" b="b"/>
              <a:pathLst>
                <a:path w="18097" h="7901" extrusionOk="0">
                  <a:moveTo>
                    <a:pt x="2377" y="0"/>
                  </a:moveTo>
                  <a:lnTo>
                    <a:pt x="0" y="7901"/>
                  </a:lnTo>
                  <a:cubicBezTo>
                    <a:pt x="6032" y="6753"/>
                    <a:pt x="12064" y="5557"/>
                    <a:pt x="18096" y="4442"/>
                  </a:cubicBezTo>
                  <a:lnTo>
                    <a:pt x="1676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8"/>
            <p:cNvSpPr/>
            <p:nvPr/>
          </p:nvSpPr>
          <p:spPr>
            <a:xfrm>
              <a:off x="5520135" y="3939716"/>
              <a:ext cx="1097573" cy="65369"/>
            </a:xfrm>
            <a:custGeom>
              <a:avLst/>
              <a:gdLst/>
              <a:ahLst/>
              <a:cxnLst/>
              <a:rect l="l" t="t" r="r" b="b"/>
              <a:pathLst>
                <a:path w="23375" h="1541" extrusionOk="0">
                  <a:moveTo>
                    <a:pt x="492" y="0"/>
                  </a:moveTo>
                  <a:cubicBezTo>
                    <a:pt x="214" y="0"/>
                    <a:pt x="1" y="230"/>
                    <a:pt x="1" y="492"/>
                  </a:cubicBezTo>
                  <a:lnTo>
                    <a:pt x="1" y="1541"/>
                  </a:lnTo>
                  <a:lnTo>
                    <a:pt x="23375" y="1541"/>
                  </a:lnTo>
                  <a:lnTo>
                    <a:pt x="23375" y="492"/>
                  </a:lnTo>
                  <a:cubicBezTo>
                    <a:pt x="23375" y="213"/>
                    <a:pt x="23145" y="0"/>
                    <a:pt x="22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8"/>
            <p:cNvSpPr/>
            <p:nvPr/>
          </p:nvSpPr>
          <p:spPr>
            <a:xfrm>
              <a:off x="4147875" y="1157727"/>
              <a:ext cx="3842140" cy="2479534"/>
            </a:xfrm>
            <a:custGeom>
              <a:avLst/>
              <a:gdLst/>
              <a:ahLst/>
              <a:cxnLst/>
              <a:rect l="l" t="t" r="r" b="b"/>
              <a:pathLst>
                <a:path w="81826" h="58452" extrusionOk="0">
                  <a:moveTo>
                    <a:pt x="1574" y="1"/>
                  </a:moveTo>
                  <a:cubicBezTo>
                    <a:pt x="705" y="1"/>
                    <a:pt x="0" y="689"/>
                    <a:pt x="0" y="1558"/>
                  </a:cubicBezTo>
                  <a:lnTo>
                    <a:pt x="0" y="56895"/>
                  </a:lnTo>
                  <a:cubicBezTo>
                    <a:pt x="0" y="57764"/>
                    <a:pt x="705" y="58452"/>
                    <a:pt x="1574" y="58452"/>
                  </a:cubicBezTo>
                  <a:lnTo>
                    <a:pt x="80252" y="58452"/>
                  </a:lnTo>
                  <a:cubicBezTo>
                    <a:pt x="81121" y="58452"/>
                    <a:pt x="81826" y="57764"/>
                    <a:pt x="81826" y="56895"/>
                  </a:cubicBezTo>
                  <a:lnTo>
                    <a:pt x="81826" y="1558"/>
                  </a:lnTo>
                  <a:cubicBezTo>
                    <a:pt x="81826" y="689"/>
                    <a:pt x="81121" y="1"/>
                    <a:pt x="80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8"/>
            <p:cNvSpPr/>
            <p:nvPr/>
          </p:nvSpPr>
          <p:spPr>
            <a:xfrm>
              <a:off x="4147875" y="986011"/>
              <a:ext cx="3842140" cy="2359231"/>
            </a:xfrm>
            <a:custGeom>
              <a:avLst/>
              <a:gdLst/>
              <a:ahLst/>
              <a:cxnLst/>
              <a:rect l="l" t="t" r="r" b="b"/>
              <a:pathLst>
                <a:path w="81826" h="55616" extrusionOk="0">
                  <a:moveTo>
                    <a:pt x="2836" y="0"/>
                  </a:moveTo>
                  <a:cubicBezTo>
                    <a:pt x="1279" y="0"/>
                    <a:pt x="0" y="1279"/>
                    <a:pt x="0" y="2836"/>
                  </a:cubicBezTo>
                  <a:lnTo>
                    <a:pt x="0" y="55616"/>
                  </a:lnTo>
                  <a:lnTo>
                    <a:pt x="81826" y="55616"/>
                  </a:lnTo>
                  <a:lnTo>
                    <a:pt x="81826" y="2836"/>
                  </a:lnTo>
                  <a:cubicBezTo>
                    <a:pt x="81826" y="1279"/>
                    <a:pt x="80547" y="0"/>
                    <a:pt x="789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8"/>
            <p:cNvSpPr/>
            <p:nvPr/>
          </p:nvSpPr>
          <p:spPr>
            <a:xfrm>
              <a:off x="4351050" y="1150770"/>
              <a:ext cx="3435791" cy="1934437"/>
            </a:xfrm>
            <a:custGeom>
              <a:avLst/>
              <a:gdLst/>
              <a:ahLst/>
              <a:cxnLst/>
              <a:rect l="l" t="t" r="r" b="b"/>
              <a:pathLst>
                <a:path w="73172" h="45602" extrusionOk="0">
                  <a:moveTo>
                    <a:pt x="426" y="1"/>
                  </a:moveTo>
                  <a:cubicBezTo>
                    <a:pt x="197" y="1"/>
                    <a:pt x="0" y="181"/>
                    <a:pt x="0" y="411"/>
                  </a:cubicBezTo>
                  <a:lnTo>
                    <a:pt x="0" y="45175"/>
                  </a:lnTo>
                  <a:cubicBezTo>
                    <a:pt x="0" y="45405"/>
                    <a:pt x="197" y="45601"/>
                    <a:pt x="426" y="45601"/>
                  </a:cubicBezTo>
                  <a:lnTo>
                    <a:pt x="72745" y="45601"/>
                  </a:lnTo>
                  <a:cubicBezTo>
                    <a:pt x="72975" y="45601"/>
                    <a:pt x="73171" y="45405"/>
                    <a:pt x="73171" y="45175"/>
                  </a:cubicBezTo>
                  <a:lnTo>
                    <a:pt x="73171" y="411"/>
                  </a:lnTo>
                  <a:cubicBezTo>
                    <a:pt x="73171" y="181"/>
                    <a:pt x="72975" y="1"/>
                    <a:pt x="72745" y="1"/>
                  </a:cubicBezTo>
                  <a:close/>
                </a:path>
              </a:pathLst>
            </a:custGeom>
            <a:solidFill>
              <a:srgbClr val="F464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8"/>
            <p:cNvSpPr/>
            <p:nvPr/>
          </p:nvSpPr>
          <p:spPr>
            <a:xfrm>
              <a:off x="6008800" y="3421088"/>
              <a:ext cx="120300" cy="1203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0" name="Google Shape;410;p38"/>
          <p:cNvGrpSpPr/>
          <p:nvPr/>
        </p:nvGrpSpPr>
        <p:grpSpPr>
          <a:xfrm>
            <a:off x="7233565" y="1022821"/>
            <a:ext cx="1693639" cy="3527079"/>
            <a:chOff x="6417224" y="2247097"/>
            <a:chExt cx="951950" cy="1740368"/>
          </a:xfrm>
        </p:grpSpPr>
        <p:sp>
          <p:nvSpPr>
            <p:cNvPr id="411" name="Google Shape;411;p38"/>
            <p:cNvSpPr/>
            <p:nvPr/>
          </p:nvSpPr>
          <p:spPr>
            <a:xfrm>
              <a:off x="6505324" y="2247511"/>
              <a:ext cx="863850" cy="1739954"/>
            </a:xfrm>
            <a:custGeom>
              <a:avLst/>
              <a:gdLst/>
              <a:ahLst/>
              <a:cxnLst/>
              <a:rect l="l" t="t" r="r" b="b"/>
              <a:pathLst>
                <a:path w="34554" h="71434" extrusionOk="0">
                  <a:moveTo>
                    <a:pt x="1575" y="0"/>
                  </a:moveTo>
                  <a:cubicBezTo>
                    <a:pt x="706" y="0"/>
                    <a:pt x="1" y="689"/>
                    <a:pt x="1" y="1557"/>
                  </a:cubicBezTo>
                  <a:lnTo>
                    <a:pt x="1" y="69876"/>
                  </a:lnTo>
                  <a:cubicBezTo>
                    <a:pt x="1" y="70728"/>
                    <a:pt x="706" y="71433"/>
                    <a:pt x="1575" y="71433"/>
                  </a:cubicBezTo>
                  <a:lnTo>
                    <a:pt x="32980" y="71433"/>
                  </a:lnTo>
                  <a:cubicBezTo>
                    <a:pt x="33849" y="71433"/>
                    <a:pt x="34554" y="70728"/>
                    <a:pt x="34554" y="69876"/>
                  </a:cubicBezTo>
                  <a:lnTo>
                    <a:pt x="34554" y="1557"/>
                  </a:lnTo>
                  <a:cubicBezTo>
                    <a:pt x="34554" y="689"/>
                    <a:pt x="33849" y="0"/>
                    <a:pt x="329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8"/>
            <p:cNvSpPr/>
            <p:nvPr/>
          </p:nvSpPr>
          <p:spPr>
            <a:xfrm>
              <a:off x="6417224" y="2247097"/>
              <a:ext cx="868375" cy="1740368"/>
            </a:xfrm>
            <a:custGeom>
              <a:avLst/>
              <a:gdLst/>
              <a:ahLst/>
              <a:cxnLst/>
              <a:rect l="l" t="t" r="r" b="b"/>
              <a:pathLst>
                <a:path w="34735" h="71451" extrusionOk="0">
                  <a:moveTo>
                    <a:pt x="1787" y="1"/>
                  </a:moveTo>
                  <a:cubicBezTo>
                    <a:pt x="804" y="1"/>
                    <a:pt x="1" y="1115"/>
                    <a:pt x="1" y="2492"/>
                  </a:cubicBezTo>
                  <a:lnTo>
                    <a:pt x="1" y="68975"/>
                  </a:lnTo>
                  <a:cubicBezTo>
                    <a:pt x="1" y="70336"/>
                    <a:pt x="804" y="71450"/>
                    <a:pt x="1787" y="71450"/>
                  </a:cubicBezTo>
                  <a:lnTo>
                    <a:pt x="34734" y="71450"/>
                  </a:lnTo>
                  <a:lnTo>
                    <a:pt x="347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8"/>
            <p:cNvSpPr/>
            <p:nvPr/>
          </p:nvSpPr>
          <p:spPr>
            <a:xfrm>
              <a:off x="6492619" y="2340952"/>
              <a:ext cx="813450" cy="1457323"/>
            </a:xfrm>
            <a:custGeom>
              <a:avLst/>
              <a:gdLst/>
              <a:ahLst/>
              <a:cxnLst/>
              <a:rect l="l" t="t" r="r" b="b"/>
              <a:pathLst>
                <a:path w="32538" h="60944" extrusionOk="0">
                  <a:moveTo>
                    <a:pt x="427" y="0"/>
                  </a:moveTo>
                  <a:cubicBezTo>
                    <a:pt x="198" y="0"/>
                    <a:pt x="1" y="197"/>
                    <a:pt x="1" y="426"/>
                  </a:cubicBezTo>
                  <a:lnTo>
                    <a:pt x="1" y="60533"/>
                  </a:lnTo>
                  <a:cubicBezTo>
                    <a:pt x="1" y="60763"/>
                    <a:pt x="198" y="60943"/>
                    <a:pt x="427" y="60943"/>
                  </a:cubicBezTo>
                  <a:lnTo>
                    <a:pt x="32128" y="60943"/>
                  </a:lnTo>
                  <a:cubicBezTo>
                    <a:pt x="32357" y="60943"/>
                    <a:pt x="32538" y="60763"/>
                    <a:pt x="32538" y="60533"/>
                  </a:cubicBezTo>
                  <a:lnTo>
                    <a:pt x="32538" y="426"/>
                  </a:lnTo>
                  <a:cubicBezTo>
                    <a:pt x="32538" y="197"/>
                    <a:pt x="32357" y="0"/>
                    <a:pt x="321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8"/>
            <p:cNvSpPr/>
            <p:nvPr/>
          </p:nvSpPr>
          <p:spPr>
            <a:xfrm>
              <a:off x="6856100" y="3843492"/>
              <a:ext cx="96750" cy="83150"/>
            </a:xfrm>
            <a:custGeom>
              <a:avLst/>
              <a:gdLst/>
              <a:ahLst/>
              <a:cxnLst/>
              <a:rect l="l" t="t" r="r" b="b"/>
              <a:pathLst>
                <a:path w="3870" h="3326" extrusionOk="0">
                  <a:moveTo>
                    <a:pt x="2214" y="358"/>
                  </a:moveTo>
                  <a:lnTo>
                    <a:pt x="2214" y="375"/>
                  </a:lnTo>
                  <a:cubicBezTo>
                    <a:pt x="2935" y="375"/>
                    <a:pt x="3509" y="948"/>
                    <a:pt x="3525" y="1670"/>
                  </a:cubicBezTo>
                  <a:cubicBezTo>
                    <a:pt x="3525" y="2456"/>
                    <a:pt x="2882" y="2973"/>
                    <a:pt x="2212" y="2973"/>
                  </a:cubicBezTo>
                  <a:cubicBezTo>
                    <a:pt x="1890" y="2973"/>
                    <a:pt x="1562" y="2853"/>
                    <a:pt x="1296" y="2587"/>
                  </a:cubicBezTo>
                  <a:cubicBezTo>
                    <a:pt x="476" y="1768"/>
                    <a:pt x="1066" y="358"/>
                    <a:pt x="2214" y="358"/>
                  </a:cubicBezTo>
                  <a:close/>
                  <a:moveTo>
                    <a:pt x="2197" y="1"/>
                  </a:moveTo>
                  <a:cubicBezTo>
                    <a:pt x="1793" y="1"/>
                    <a:pt x="1383" y="152"/>
                    <a:pt x="1050" y="489"/>
                  </a:cubicBezTo>
                  <a:cubicBezTo>
                    <a:pt x="1" y="1538"/>
                    <a:pt x="739" y="3325"/>
                    <a:pt x="2214" y="3325"/>
                  </a:cubicBezTo>
                  <a:cubicBezTo>
                    <a:pt x="3132" y="3325"/>
                    <a:pt x="3869" y="2587"/>
                    <a:pt x="3869" y="1670"/>
                  </a:cubicBezTo>
                  <a:cubicBezTo>
                    <a:pt x="3869" y="669"/>
                    <a:pt x="3048" y="1"/>
                    <a:pt x="21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8"/>
            <p:cNvSpPr/>
            <p:nvPr/>
          </p:nvSpPr>
          <p:spPr>
            <a:xfrm>
              <a:off x="6623350" y="3880717"/>
              <a:ext cx="82800" cy="9025"/>
            </a:xfrm>
            <a:custGeom>
              <a:avLst/>
              <a:gdLst/>
              <a:ahLst/>
              <a:cxnLst/>
              <a:rect l="l" t="t" r="r" b="b"/>
              <a:pathLst>
                <a:path w="3312" h="361" extrusionOk="0">
                  <a:moveTo>
                    <a:pt x="1" y="0"/>
                  </a:moveTo>
                  <a:lnTo>
                    <a:pt x="1" y="361"/>
                  </a:lnTo>
                  <a:lnTo>
                    <a:pt x="3312" y="361"/>
                  </a:lnTo>
                  <a:lnTo>
                    <a:pt x="331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8"/>
            <p:cNvSpPr/>
            <p:nvPr/>
          </p:nvSpPr>
          <p:spPr>
            <a:xfrm>
              <a:off x="7116325" y="3860642"/>
              <a:ext cx="60675" cy="48775"/>
            </a:xfrm>
            <a:custGeom>
              <a:avLst/>
              <a:gdLst/>
              <a:ahLst/>
              <a:cxnLst/>
              <a:rect l="l" t="t" r="r" b="b"/>
              <a:pathLst>
                <a:path w="2427" h="1951" extrusionOk="0">
                  <a:moveTo>
                    <a:pt x="2328" y="0"/>
                  </a:moveTo>
                  <a:lnTo>
                    <a:pt x="328" y="656"/>
                  </a:lnTo>
                  <a:cubicBezTo>
                    <a:pt x="148" y="688"/>
                    <a:pt x="0" y="836"/>
                    <a:pt x="0" y="1033"/>
                  </a:cubicBezTo>
                  <a:cubicBezTo>
                    <a:pt x="0" y="1197"/>
                    <a:pt x="132" y="1328"/>
                    <a:pt x="361" y="1393"/>
                  </a:cubicBezTo>
                  <a:lnTo>
                    <a:pt x="2328" y="1951"/>
                  </a:lnTo>
                  <a:lnTo>
                    <a:pt x="2426" y="1606"/>
                  </a:lnTo>
                  <a:lnTo>
                    <a:pt x="459" y="1049"/>
                  </a:lnTo>
                  <a:cubicBezTo>
                    <a:pt x="427" y="1049"/>
                    <a:pt x="394" y="1033"/>
                    <a:pt x="377" y="1016"/>
                  </a:cubicBezTo>
                  <a:lnTo>
                    <a:pt x="427" y="1000"/>
                  </a:lnTo>
                  <a:lnTo>
                    <a:pt x="2426" y="344"/>
                  </a:lnTo>
                  <a:lnTo>
                    <a:pt x="232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8"/>
            <p:cNvSpPr/>
            <p:nvPr/>
          </p:nvSpPr>
          <p:spPr>
            <a:xfrm>
              <a:off x="6785429" y="2287275"/>
              <a:ext cx="238100" cy="14350"/>
            </a:xfrm>
            <a:custGeom>
              <a:avLst/>
              <a:gdLst/>
              <a:ahLst/>
              <a:cxnLst/>
              <a:rect l="l" t="t" r="r" b="b"/>
              <a:pathLst>
                <a:path w="9524" h="574" extrusionOk="0">
                  <a:moveTo>
                    <a:pt x="164" y="0"/>
                  </a:moveTo>
                  <a:cubicBezTo>
                    <a:pt x="82" y="0"/>
                    <a:pt x="0" y="82"/>
                    <a:pt x="0" y="164"/>
                  </a:cubicBezTo>
                  <a:lnTo>
                    <a:pt x="0" y="410"/>
                  </a:lnTo>
                  <a:cubicBezTo>
                    <a:pt x="0" y="492"/>
                    <a:pt x="82" y="574"/>
                    <a:pt x="164" y="574"/>
                  </a:cubicBezTo>
                  <a:lnTo>
                    <a:pt x="9359" y="574"/>
                  </a:lnTo>
                  <a:cubicBezTo>
                    <a:pt x="9458" y="574"/>
                    <a:pt x="9523" y="492"/>
                    <a:pt x="9523" y="410"/>
                  </a:cubicBezTo>
                  <a:lnTo>
                    <a:pt x="9523" y="164"/>
                  </a:lnTo>
                  <a:cubicBezTo>
                    <a:pt x="9523" y="82"/>
                    <a:pt x="9458" y="0"/>
                    <a:pt x="93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8" name="Google Shape;418;p38"/>
          <p:cNvGrpSpPr/>
          <p:nvPr/>
        </p:nvGrpSpPr>
        <p:grpSpPr>
          <a:xfrm>
            <a:off x="53102" y="1536299"/>
            <a:ext cx="2985191" cy="2342465"/>
            <a:chOff x="3580725" y="2020075"/>
            <a:chExt cx="1344925" cy="1786275"/>
          </a:xfrm>
        </p:grpSpPr>
        <p:sp>
          <p:nvSpPr>
            <p:cNvPr id="419" name="Google Shape;419;p38"/>
            <p:cNvSpPr/>
            <p:nvPr/>
          </p:nvSpPr>
          <p:spPr>
            <a:xfrm>
              <a:off x="3681925" y="2020075"/>
              <a:ext cx="1243725" cy="1786275"/>
            </a:xfrm>
            <a:custGeom>
              <a:avLst/>
              <a:gdLst/>
              <a:ahLst/>
              <a:cxnLst/>
              <a:rect l="l" t="t" r="r" b="b"/>
              <a:pathLst>
                <a:path w="49749" h="71451" extrusionOk="0">
                  <a:moveTo>
                    <a:pt x="1574" y="1"/>
                  </a:moveTo>
                  <a:cubicBezTo>
                    <a:pt x="706" y="1"/>
                    <a:pt x="1" y="706"/>
                    <a:pt x="1" y="1574"/>
                  </a:cubicBezTo>
                  <a:lnTo>
                    <a:pt x="1" y="69877"/>
                  </a:lnTo>
                  <a:cubicBezTo>
                    <a:pt x="1" y="70746"/>
                    <a:pt x="706" y="71451"/>
                    <a:pt x="1574" y="71451"/>
                  </a:cubicBezTo>
                  <a:lnTo>
                    <a:pt x="48175" y="71451"/>
                  </a:lnTo>
                  <a:cubicBezTo>
                    <a:pt x="49044" y="71451"/>
                    <a:pt x="49748" y="70746"/>
                    <a:pt x="49748" y="69877"/>
                  </a:cubicBezTo>
                  <a:lnTo>
                    <a:pt x="49748" y="1574"/>
                  </a:lnTo>
                  <a:cubicBezTo>
                    <a:pt x="49748" y="706"/>
                    <a:pt x="49044" y="1"/>
                    <a:pt x="48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8"/>
            <p:cNvSpPr/>
            <p:nvPr/>
          </p:nvSpPr>
          <p:spPr>
            <a:xfrm>
              <a:off x="3580725" y="2020075"/>
              <a:ext cx="1250250" cy="1786275"/>
            </a:xfrm>
            <a:custGeom>
              <a:avLst/>
              <a:gdLst/>
              <a:ahLst/>
              <a:cxnLst/>
              <a:rect l="l" t="t" r="r" b="b"/>
              <a:pathLst>
                <a:path w="50010" h="71451" extrusionOk="0">
                  <a:moveTo>
                    <a:pt x="2527" y="1"/>
                  </a:moveTo>
                  <a:cubicBezTo>
                    <a:pt x="1147" y="1"/>
                    <a:pt x="33" y="1109"/>
                    <a:pt x="0" y="2492"/>
                  </a:cubicBezTo>
                  <a:lnTo>
                    <a:pt x="0" y="68975"/>
                  </a:lnTo>
                  <a:cubicBezTo>
                    <a:pt x="33" y="70358"/>
                    <a:pt x="1147" y="71451"/>
                    <a:pt x="2526" y="71451"/>
                  </a:cubicBezTo>
                  <a:cubicBezTo>
                    <a:pt x="2537" y="71451"/>
                    <a:pt x="2547" y="71451"/>
                    <a:pt x="2557" y="71451"/>
                  </a:cubicBezTo>
                  <a:lnTo>
                    <a:pt x="50010" y="71451"/>
                  </a:lnTo>
                  <a:lnTo>
                    <a:pt x="50010" y="1"/>
                  </a:lnTo>
                  <a:lnTo>
                    <a:pt x="2557" y="1"/>
                  </a:lnTo>
                  <a:cubicBezTo>
                    <a:pt x="2547" y="1"/>
                    <a:pt x="2537" y="1"/>
                    <a:pt x="25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8"/>
            <p:cNvSpPr/>
            <p:nvPr/>
          </p:nvSpPr>
          <p:spPr>
            <a:xfrm>
              <a:off x="3680303" y="2113921"/>
              <a:ext cx="1140025" cy="1511564"/>
            </a:xfrm>
            <a:custGeom>
              <a:avLst/>
              <a:gdLst/>
              <a:ahLst/>
              <a:cxnLst/>
              <a:rect l="l" t="t" r="r" b="b"/>
              <a:pathLst>
                <a:path w="45601" h="60944" extrusionOk="0">
                  <a:moveTo>
                    <a:pt x="426" y="1"/>
                  </a:moveTo>
                  <a:cubicBezTo>
                    <a:pt x="197" y="1"/>
                    <a:pt x="0" y="181"/>
                    <a:pt x="0" y="427"/>
                  </a:cubicBezTo>
                  <a:lnTo>
                    <a:pt x="0" y="60534"/>
                  </a:lnTo>
                  <a:cubicBezTo>
                    <a:pt x="0" y="60763"/>
                    <a:pt x="197" y="60943"/>
                    <a:pt x="426" y="60943"/>
                  </a:cubicBezTo>
                  <a:lnTo>
                    <a:pt x="45191" y="60943"/>
                  </a:lnTo>
                  <a:cubicBezTo>
                    <a:pt x="45421" y="60943"/>
                    <a:pt x="45601" y="60763"/>
                    <a:pt x="45601" y="60534"/>
                  </a:cubicBezTo>
                  <a:lnTo>
                    <a:pt x="45601" y="427"/>
                  </a:lnTo>
                  <a:cubicBezTo>
                    <a:pt x="45601" y="181"/>
                    <a:pt x="45421" y="1"/>
                    <a:pt x="45191" y="1"/>
                  </a:cubicBezTo>
                  <a:close/>
                </a:path>
              </a:pathLst>
            </a:custGeom>
            <a:solidFill>
              <a:srgbClr val="F464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8"/>
            <p:cNvSpPr/>
            <p:nvPr/>
          </p:nvSpPr>
          <p:spPr>
            <a:xfrm>
              <a:off x="4237099" y="2051650"/>
              <a:ext cx="28700" cy="24925"/>
            </a:xfrm>
            <a:custGeom>
              <a:avLst/>
              <a:gdLst/>
              <a:ahLst/>
              <a:cxnLst/>
              <a:rect l="l" t="t" r="r" b="b"/>
              <a:pathLst>
                <a:path w="1148" h="997" extrusionOk="0">
                  <a:moveTo>
                    <a:pt x="492" y="0"/>
                  </a:moveTo>
                  <a:cubicBezTo>
                    <a:pt x="214" y="0"/>
                    <a:pt x="0" y="230"/>
                    <a:pt x="0" y="508"/>
                  </a:cubicBezTo>
                  <a:cubicBezTo>
                    <a:pt x="0" y="798"/>
                    <a:pt x="243" y="996"/>
                    <a:pt x="496" y="996"/>
                  </a:cubicBezTo>
                  <a:cubicBezTo>
                    <a:pt x="615" y="996"/>
                    <a:pt x="737" y="952"/>
                    <a:pt x="836" y="852"/>
                  </a:cubicBezTo>
                  <a:cubicBezTo>
                    <a:pt x="1148" y="541"/>
                    <a:pt x="935" y="0"/>
                    <a:pt x="492" y="0"/>
                  </a:cubicBezTo>
                  <a:close/>
                </a:path>
              </a:pathLst>
            </a:custGeom>
            <a:solidFill>
              <a:srgbClr val="0DA9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8"/>
            <p:cNvSpPr/>
            <p:nvPr/>
          </p:nvSpPr>
          <p:spPr>
            <a:xfrm>
              <a:off x="4179825" y="3667150"/>
              <a:ext cx="125000" cy="106825"/>
            </a:xfrm>
            <a:custGeom>
              <a:avLst/>
              <a:gdLst/>
              <a:ahLst/>
              <a:cxnLst/>
              <a:rect l="l" t="t" r="r" b="b"/>
              <a:pathLst>
                <a:path w="5000" h="4273" extrusionOk="0">
                  <a:moveTo>
                    <a:pt x="2869" y="355"/>
                  </a:moveTo>
                  <a:cubicBezTo>
                    <a:pt x="3836" y="355"/>
                    <a:pt x="4639" y="1158"/>
                    <a:pt x="4639" y="2142"/>
                  </a:cubicBezTo>
                  <a:cubicBezTo>
                    <a:pt x="4639" y="3206"/>
                    <a:pt x="3762" y="3917"/>
                    <a:pt x="2850" y="3917"/>
                  </a:cubicBezTo>
                  <a:cubicBezTo>
                    <a:pt x="2413" y="3917"/>
                    <a:pt x="1968" y="3754"/>
                    <a:pt x="1607" y="3387"/>
                  </a:cubicBezTo>
                  <a:cubicBezTo>
                    <a:pt x="492" y="2273"/>
                    <a:pt x="1279" y="355"/>
                    <a:pt x="2869" y="355"/>
                  </a:cubicBezTo>
                  <a:close/>
                  <a:moveTo>
                    <a:pt x="2849" y="1"/>
                  </a:moveTo>
                  <a:cubicBezTo>
                    <a:pt x="2320" y="1"/>
                    <a:pt x="1781" y="197"/>
                    <a:pt x="1344" y="634"/>
                  </a:cubicBezTo>
                  <a:cubicBezTo>
                    <a:pt x="0" y="1978"/>
                    <a:pt x="967" y="4273"/>
                    <a:pt x="2869" y="4273"/>
                  </a:cubicBezTo>
                  <a:cubicBezTo>
                    <a:pt x="4049" y="4273"/>
                    <a:pt x="5000" y="3306"/>
                    <a:pt x="5000" y="2142"/>
                  </a:cubicBezTo>
                  <a:cubicBezTo>
                    <a:pt x="5000" y="847"/>
                    <a:pt x="3946" y="1"/>
                    <a:pt x="28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4" name="Google Shape;424;p38"/>
          <p:cNvSpPr/>
          <p:nvPr/>
        </p:nvSpPr>
        <p:spPr>
          <a:xfrm>
            <a:off x="3337323" y="1381395"/>
            <a:ext cx="3136796" cy="1867394"/>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ind Vadodara Light"/>
              <a:ea typeface="Hind Vadodara Light"/>
              <a:cs typeface="Hind Vadodara Light"/>
              <a:sym typeface="Hind Vadodara Light"/>
            </a:endParaRPr>
          </a:p>
        </p:txBody>
      </p:sp>
      <p:sp>
        <p:nvSpPr>
          <p:cNvPr id="425" name="Google Shape;425;p38"/>
          <p:cNvSpPr/>
          <p:nvPr/>
        </p:nvSpPr>
        <p:spPr>
          <a:xfrm>
            <a:off x="171418" y="1618604"/>
            <a:ext cx="2760019" cy="202298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Hind Vadodara Light"/>
              <a:ea typeface="Hind Vadodara Light"/>
              <a:cs typeface="Hind Vadodara Light"/>
              <a:sym typeface="Hind Vadodara Light"/>
            </a:endParaRPr>
          </a:p>
        </p:txBody>
      </p:sp>
      <p:sp>
        <p:nvSpPr>
          <p:cNvPr id="426" name="Google Shape;426;p38"/>
          <p:cNvSpPr/>
          <p:nvPr/>
        </p:nvSpPr>
        <p:spPr>
          <a:xfrm>
            <a:off x="7300433" y="1212088"/>
            <a:ext cx="1565841" cy="2907752"/>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ind Vadodara Light"/>
              <a:ea typeface="Hind Vadodara Light"/>
              <a:cs typeface="Hind Vadodara Light"/>
              <a:sym typeface="Hind Vadodara Light"/>
            </a:endParaRPr>
          </a:p>
        </p:txBody>
      </p:sp>
      <p:sp>
        <p:nvSpPr>
          <p:cNvPr id="9" name="Google Shape;391;p37">
            <a:extLst>
              <a:ext uri="{FF2B5EF4-FFF2-40B4-BE49-F238E27FC236}">
                <a16:creationId xmlns:a16="http://schemas.microsoft.com/office/drawing/2014/main" id="{F2CCBF55-D408-A5C9-5D76-6087DBFDC67F}"/>
              </a:ext>
            </a:extLst>
          </p:cNvPr>
          <p:cNvSpPr txBox="1">
            <a:spLocks/>
          </p:cNvSpPr>
          <p:nvPr/>
        </p:nvSpPr>
        <p:spPr>
          <a:xfrm flipH="1">
            <a:off x="-1035124" y="3200119"/>
            <a:ext cx="3394233" cy="48986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Teko Light"/>
              <a:buNone/>
              <a:defRPr sz="3600" b="0" i="0" u="none" strike="noStrike" cap="none">
                <a:solidFill>
                  <a:schemeClr val="dk1"/>
                </a:solidFill>
                <a:latin typeface="Teko Light"/>
                <a:ea typeface="Teko Light"/>
                <a:cs typeface="Teko Light"/>
                <a:sym typeface="Teko Light"/>
              </a:defRPr>
            </a:lvl1pPr>
            <a:lvl2pPr marR="0" lvl="1" algn="ctr" rtl="0">
              <a:lnSpc>
                <a:spcPct val="100000"/>
              </a:lnSpc>
              <a:spcBef>
                <a:spcPts val="0"/>
              </a:spcBef>
              <a:spcAft>
                <a:spcPts val="0"/>
              </a:spcAft>
              <a:buClr>
                <a:schemeClr val="dk1"/>
              </a:buClr>
              <a:buSzPts val="2400"/>
              <a:buFont typeface="Teko Light"/>
              <a:buNone/>
              <a:defRPr sz="3600" b="0" i="0" u="none" strike="noStrike" cap="none">
                <a:solidFill>
                  <a:schemeClr val="accent2"/>
                </a:solidFill>
                <a:latin typeface="Teko Light"/>
                <a:ea typeface="Teko Light"/>
                <a:cs typeface="Teko Light"/>
                <a:sym typeface="Teko Light"/>
              </a:defRPr>
            </a:lvl2pPr>
            <a:lvl3pPr marR="0" lvl="2" algn="ctr" rtl="0">
              <a:lnSpc>
                <a:spcPct val="100000"/>
              </a:lnSpc>
              <a:spcBef>
                <a:spcPts val="0"/>
              </a:spcBef>
              <a:spcAft>
                <a:spcPts val="0"/>
              </a:spcAft>
              <a:buClr>
                <a:schemeClr val="dk1"/>
              </a:buClr>
              <a:buSzPts val="2400"/>
              <a:buFont typeface="Teko Light"/>
              <a:buNone/>
              <a:defRPr sz="3600" b="0" i="0" u="none" strike="noStrike" cap="none">
                <a:solidFill>
                  <a:schemeClr val="accent2"/>
                </a:solidFill>
                <a:latin typeface="Teko Light"/>
                <a:ea typeface="Teko Light"/>
                <a:cs typeface="Teko Light"/>
                <a:sym typeface="Teko Light"/>
              </a:defRPr>
            </a:lvl3pPr>
            <a:lvl4pPr marR="0" lvl="3" algn="ctr" rtl="0">
              <a:lnSpc>
                <a:spcPct val="100000"/>
              </a:lnSpc>
              <a:spcBef>
                <a:spcPts val="0"/>
              </a:spcBef>
              <a:spcAft>
                <a:spcPts val="0"/>
              </a:spcAft>
              <a:buClr>
                <a:schemeClr val="dk1"/>
              </a:buClr>
              <a:buSzPts val="2400"/>
              <a:buFont typeface="Teko Light"/>
              <a:buNone/>
              <a:defRPr sz="3600" b="0" i="0" u="none" strike="noStrike" cap="none">
                <a:solidFill>
                  <a:schemeClr val="accent2"/>
                </a:solidFill>
                <a:latin typeface="Teko Light"/>
                <a:ea typeface="Teko Light"/>
                <a:cs typeface="Teko Light"/>
                <a:sym typeface="Teko Light"/>
              </a:defRPr>
            </a:lvl4pPr>
            <a:lvl5pPr marR="0" lvl="4" algn="ctr" rtl="0">
              <a:lnSpc>
                <a:spcPct val="100000"/>
              </a:lnSpc>
              <a:spcBef>
                <a:spcPts val="0"/>
              </a:spcBef>
              <a:spcAft>
                <a:spcPts val="0"/>
              </a:spcAft>
              <a:buClr>
                <a:schemeClr val="dk1"/>
              </a:buClr>
              <a:buSzPts val="2400"/>
              <a:buFont typeface="Teko Light"/>
              <a:buNone/>
              <a:defRPr sz="3600" b="0" i="0" u="none" strike="noStrike" cap="none">
                <a:solidFill>
                  <a:schemeClr val="accent2"/>
                </a:solidFill>
                <a:latin typeface="Teko Light"/>
                <a:ea typeface="Teko Light"/>
                <a:cs typeface="Teko Light"/>
                <a:sym typeface="Teko Light"/>
              </a:defRPr>
            </a:lvl5pPr>
            <a:lvl6pPr marR="0" lvl="5" algn="ctr" rtl="0">
              <a:lnSpc>
                <a:spcPct val="100000"/>
              </a:lnSpc>
              <a:spcBef>
                <a:spcPts val="0"/>
              </a:spcBef>
              <a:spcAft>
                <a:spcPts val="0"/>
              </a:spcAft>
              <a:buClr>
                <a:schemeClr val="dk1"/>
              </a:buClr>
              <a:buSzPts val="2400"/>
              <a:buFont typeface="Teko Light"/>
              <a:buNone/>
              <a:defRPr sz="3600" b="0" i="0" u="none" strike="noStrike" cap="none">
                <a:solidFill>
                  <a:schemeClr val="accent2"/>
                </a:solidFill>
                <a:latin typeface="Teko Light"/>
                <a:ea typeface="Teko Light"/>
                <a:cs typeface="Teko Light"/>
                <a:sym typeface="Teko Light"/>
              </a:defRPr>
            </a:lvl6pPr>
            <a:lvl7pPr marR="0" lvl="6" algn="ctr" rtl="0">
              <a:lnSpc>
                <a:spcPct val="100000"/>
              </a:lnSpc>
              <a:spcBef>
                <a:spcPts val="0"/>
              </a:spcBef>
              <a:spcAft>
                <a:spcPts val="0"/>
              </a:spcAft>
              <a:buClr>
                <a:schemeClr val="dk1"/>
              </a:buClr>
              <a:buSzPts val="2400"/>
              <a:buFont typeface="Teko Light"/>
              <a:buNone/>
              <a:defRPr sz="3600" b="0" i="0" u="none" strike="noStrike" cap="none">
                <a:solidFill>
                  <a:schemeClr val="accent2"/>
                </a:solidFill>
                <a:latin typeface="Teko Light"/>
                <a:ea typeface="Teko Light"/>
                <a:cs typeface="Teko Light"/>
                <a:sym typeface="Teko Light"/>
              </a:defRPr>
            </a:lvl7pPr>
            <a:lvl8pPr marR="0" lvl="7" algn="ctr" rtl="0">
              <a:lnSpc>
                <a:spcPct val="100000"/>
              </a:lnSpc>
              <a:spcBef>
                <a:spcPts val="0"/>
              </a:spcBef>
              <a:spcAft>
                <a:spcPts val="0"/>
              </a:spcAft>
              <a:buClr>
                <a:schemeClr val="dk1"/>
              </a:buClr>
              <a:buSzPts val="2400"/>
              <a:buFont typeface="Teko Light"/>
              <a:buNone/>
              <a:defRPr sz="3600" b="0" i="0" u="none" strike="noStrike" cap="none">
                <a:solidFill>
                  <a:schemeClr val="accent2"/>
                </a:solidFill>
                <a:latin typeface="Teko Light"/>
                <a:ea typeface="Teko Light"/>
                <a:cs typeface="Teko Light"/>
                <a:sym typeface="Teko Light"/>
              </a:defRPr>
            </a:lvl8pPr>
            <a:lvl9pPr marR="0" lvl="8" algn="ctr" rtl="0">
              <a:lnSpc>
                <a:spcPct val="100000"/>
              </a:lnSpc>
              <a:spcBef>
                <a:spcPts val="0"/>
              </a:spcBef>
              <a:spcAft>
                <a:spcPts val="0"/>
              </a:spcAft>
              <a:buClr>
                <a:schemeClr val="dk1"/>
              </a:buClr>
              <a:buSzPts val="2400"/>
              <a:buFont typeface="Teko Light"/>
              <a:buNone/>
              <a:defRPr sz="3600" b="0" i="0" u="none" strike="noStrike" cap="none">
                <a:solidFill>
                  <a:schemeClr val="accent2"/>
                </a:solidFill>
                <a:latin typeface="Teko Light"/>
                <a:ea typeface="Teko Light"/>
                <a:cs typeface="Teko Light"/>
                <a:sym typeface="Teko Light"/>
              </a:defRPr>
            </a:lvl9pPr>
          </a:lstStyle>
          <a:p>
            <a:endParaRPr lang="en-GB" dirty="0">
              <a:solidFill>
                <a:schemeClr val="bg1"/>
              </a:solidFill>
            </a:endParaRPr>
          </a:p>
        </p:txBody>
      </p:sp>
      <p:sp>
        <p:nvSpPr>
          <p:cNvPr id="10" name="Google Shape;391;p37">
            <a:extLst>
              <a:ext uri="{FF2B5EF4-FFF2-40B4-BE49-F238E27FC236}">
                <a16:creationId xmlns:a16="http://schemas.microsoft.com/office/drawing/2014/main" id="{E560279A-2E22-DEC5-364F-DD465B7D2E0D}"/>
              </a:ext>
            </a:extLst>
          </p:cNvPr>
          <p:cNvSpPr txBox="1">
            <a:spLocks/>
          </p:cNvSpPr>
          <p:nvPr/>
        </p:nvSpPr>
        <p:spPr>
          <a:xfrm flipH="1">
            <a:off x="129923" y="447717"/>
            <a:ext cx="8894257" cy="453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Teko Light"/>
              <a:buNone/>
              <a:defRPr sz="3600" b="0" i="0" u="none" strike="noStrike" cap="none">
                <a:solidFill>
                  <a:schemeClr val="dk1"/>
                </a:solidFill>
                <a:latin typeface="Teko Light"/>
                <a:ea typeface="Teko Light"/>
                <a:cs typeface="Teko Light"/>
                <a:sym typeface="Teko Light"/>
              </a:defRPr>
            </a:lvl1pPr>
            <a:lvl2pPr marR="0" lvl="1" algn="ctr" rtl="0">
              <a:lnSpc>
                <a:spcPct val="100000"/>
              </a:lnSpc>
              <a:spcBef>
                <a:spcPts val="0"/>
              </a:spcBef>
              <a:spcAft>
                <a:spcPts val="0"/>
              </a:spcAft>
              <a:buClr>
                <a:schemeClr val="dk1"/>
              </a:buClr>
              <a:buSzPts val="2400"/>
              <a:buFont typeface="Teko Light"/>
              <a:buNone/>
              <a:defRPr sz="3600" b="0" i="0" u="none" strike="noStrike" cap="none">
                <a:solidFill>
                  <a:schemeClr val="accent2"/>
                </a:solidFill>
                <a:latin typeface="Teko Light"/>
                <a:ea typeface="Teko Light"/>
                <a:cs typeface="Teko Light"/>
                <a:sym typeface="Teko Light"/>
              </a:defRPr>
            </a:lvl2pPr>
            <a:lvl3pPr marR="0" lvl="2" algn="ctr" rtl="0">
              <a:lnSpc>
                <a:spcPct val="100000"/>
              </a:lnSpc>
              <a:spcBef>
                <a:spcPts val="0"/>
              </a:spcBef>
              <a:spcAft>
                <a:spcPts val="0"/>
              </a:spcAft>
              <a:buClr>
                <a:schemeClr val="dk1"/>
              </a:buClr>
              <a:buSzPts val="2400"/>
              <a:buFont typeface="Teko Light"/>
              <a:buNone/>
              <a:defRPr sz="3600" b="0" i="0" u="none" strike="noStrike" cap="none">
                <a:solidFill>
                  <a:schemeClr val="accent2"/>
                </a:solidFill>
                <a:latin typeface="Teko Light"/>
                <a:ea typeface="Teko Light"/>
                <a:cs typeface="Teko Light"/>
                <a:sym typeface="Teko Light"/>
              </a:defRPr>
            </a:lvl3pPr>
            <a:lvl4pPr marR="0" lvl="3" algn="ctr" rtl="0">
              <a:lnSpc>
                <a:spcPct val="100000"/>
              </a:lnSpc>
              <a:spcBef>
                <a:spcPts val="0"/>
              </a:spcBef>
              <a:spcAft>
                <a:spcPts val="0"/>
              </a:spcAft>
              <a:buClr>
                <a:schemeClr val="dk1"/>
              </a:buClr>
              <a:buSzPts val="2400"/>
              <a:buFont typeface="Teko Light"/>
              <a:buNone/>
              <a:defRPr sz="3600" b="0" i="0" u="none" strike="noStrike" cap="none">
                <a:solidFill>
                  <a:schemeClr val="accent2"/>
                </a:solidFill>
                <a:latin typeface="Teko Light"/>
                <a:ea typeface="Teko Light"/>
                <a:cs typeface="Teko Light"/>
                <a:sym typeface="Teko Light"/>
              </a:defRPr>
            </a:lvl4pPr>
            <a:lvl5pPr marR="0" lvl="4" algn="ctr" rtl="0">
              <a:lnSpc>
                <a:spcPct val="100000"/>
              </a:lnSpc>
              <a:spcBef>
                <a:spcPts val="0"/>
              </a:spcBef>
              <a:spcAft>
                <a:spcPts val="0"/>
              </a:spcAft>
              <a:buClr>
                <a:schemeClr val="dk1"/>
              </a:buClr>
              <a:buSzPts val="2400"/>
              <a:buFont typeface="Teko Light"/>
              <a:buNone/>
              <a:defRPr sz="3600" b="0" i="0" u="none" strike="noStrike" cap="none">
                <a:solidFill>
                  <a:schemeClr val="accent2"/>
                </a:solidFill>
                <a:latin typeface="Teko Light"/>
                <a:ea typeface="Teko Light"/>
                <a:cs typeface="Teko Light"/>
                <a:sym typeface="Teko Light"/>
              </a:defRPr>
            </a:lvl5pPr>
            <a:lvl6pPr marR="0" lvl="5" algn="ctr" rtl="0">
              <a:lnSpc>
                <a:spcPct val="100000"/>
              </a:lnSpc>
              <a:spcBef>
                <a:spcPts val="0"/>
              </a:spcBef>
              <a:spcAft>
                <a:spcPts val="0"/>
              </a:spcAft>
              <a:buClr>
                <a:schemeClr val="dk1"/>
              </a:buClr>
              <a:buSzPts val="2400"/>
              <a:buFont typeface="Teko Light"/>
              <a:buNone/>
              <a:defRPr sz="3600" b="0" i="0" u="none" strike="noStrike" cap="none">
                <a:solidFill>
                  <a:schemeClr val="accent2"/>
                </a:solidFill>
                <a:latin typeface="Teko Light"/>
                <a:ea typeface="Teko Light"/>
                <a:cs typeface="Teko Light"/>
                <a:sym typeface="Teko Light"/>
              </a:defRPr>
            </a:lvl6pPr>
            <a:lvl7pPr marR="0" lvl="6" algn="ctr" rtl="0">
              <a:lnSpc>
                <a:spcPct val="100000"/>
              </a:lnSpc>
              <a:spcBef>
                <a:spcPts val="0"/>
              </a:spcBef>
              <a:spcAft>
                <a:spcPts val="0"/>
              </a:spcAft>
              <a:buClr>
                <a:schemeClr val="dk1"/>
              </a:buClr>
              <a:buSzPts val="2400"/>
              <a:buFont typeface="Teko Light"/>
              <a:buNone/>
              <a:defRPr sz="3600" b="0" i="0" u="none" strike="noStrike" cap="none">
                <a:solidFill>
                  <a:schemeClr val="accent2"/>
                </a:solidFill>
                <a:latin typeface="Teko Light"/>
                <a:ea typeface="Teko Light"/>
                <a:cs typeface="Teko Light"/>
                <a:sym typeface="Teko Light"/>
              </a:defRPr>
            </a:lvl7pPr>
            <a:lvl8pPr marR="0" lvl="7" algn="ctr" rtl="0">
              <a:lnSpc>
                <a:spcPct val="100000"/>
              </a:lnSpc>
              <a:spcBef>
                <a:spcPts val="0"/>
              </a:spcBef>
              <a:spcAft>
                <a:spcPts val="0"/>
              </a:spcAft>
              <a:buClr>
                <a:schemeClr val="dk1"/>
              </a:buClr>
              <a:buSzPts val="2400"/>
              <a:buFont typeface="Teko Light"/>
              <a:buNone/>
              <a:defRPr sz="3600" b="0" i="0" u="none" strike="noStrike" cap="none">
                <a:solidFill>
                  <a:schemeClr val="accent2"/>
                </a:solidFill>
                <a:latin typeface="Teko Light"/>
                <a:ea typeface="Teko Light"/>
                <a:cs typeface="Teko Light"/>
                <a:sym typeface="Teko Light"/>
              </a:defRPr>
            </a:lvl8pPr>
            <a:lvl9pPr marR="0" lvl="8" algn="ctr" rtl="0">
              <a:lnSpc>
                <a:spcPct val="100000"/>
              </a:lnSpc>
              <a:spcBef>
                <a:spcPts val="0"/>
              </a:spcBef>
              <a:spcAft>
                <a:spcPts val="0"/>
              </a:spcAft>
              <a:buClr>
                <a:schemeClr val="dk1"/>
              </a:buClr>
              <a:buSzPts val="2400"/>
              <a:buFont typeface="Teko Light"/>
              <a:buNone/>
              <a:defRPr sz="3600" b="0" i="0" u="none" strike="noStrike" cap="none">
                <a:solidFill>
                  <a:schemeClr val="accent2"/>
                </a:solidFill>
                <a:latin typeface="Teko Light"/>
                <a:ea typeface="Teko Light"/>
                <a:cs typeface="Teko Light"/>
                <a:sym typeface="Teko Light"/>
              </a:defRPr>
            </a:lvl9pPr>
          </a:lstStyle>
          <a:p>
            <a:r>
              <a:rPr lang="en-GB" sz="2800" dirty="0"/>
              <a:t>While we would prefer your results via the electronic survey we also have paper versions for you to use if easier… just return them to Miss Saunders who will post them to us.</a:t>
            </a:r>
          </a:p>
        </p:txBody>
      </p:sp>
      <p:sp>
        <p:nvSpPr>
          <p:cNvPr id="15" name="TextBox 14">
            <a:extLst>
              <a:ext uri="{FF2B5EF4-FFF2-40B4-BE49-F238E27FC236}">
                <a16:creationId xmlns:a16="http://schemas.microsoft.com/office/drawing/2014/main" id="{B17135F0-4E02-1550-407F-5D015B333CE3}"/>
              </a:ext>
            </a:extLst>
          </p:cNvPr>
          <p:cNvSpPr txBox="1"/>
          <p:nvPr/>
        </p:nvSpPr>
        <p:spPr>
          <a:xfrm>
            <a:off x="186691" y="1728849"/>
            <a:ext cx="2791338" cy="203132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GB" altLang="en-US" sz="140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To download the app </a:t>
            </a:r>
            <a:r>
              <a:rPr kumimoji="0" lang="en-GB" altLang="en-US" sz="14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to your device, </a:t>
            </a:r>
            <a:r>
              <a:rPr kumimoji="0" lang="en-GB" altLang="en-US" sz="1400" b="1"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go to the Appstore.  </a:t>
            </a:r>
          </a:p>
          <a:p>
            <a:pPr marL="0" marR="0" lvl="0" indent="0" algn="l" defTabSz="914400" rtl="0" eaLnBrk="0" fontAlgn="base" latinLnBrk="0" hangingPunct="0">
              <a:lnSpc>
                <a:spcPct val="100000"/>
              </a:lnSpc>
              <a:spcBef>
                <a:spcPct val="0"/>
              </a:spcBef>
              <a:spcAft>
                <a:spcPct val="0"/>
              </a:spcAft>
              <a:buClrTx/>
              <a:buSzTx/>
              <a:tabLst/>
            </a:pPr>
            <a:endParaRPr lang="en-GB" altLang="en-US" b="1" dirty="0">
              <a:solidFill>
                <a:schemeClr val="tx1"/>
              </a:solidFill>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en-GB" altLang="en-US" sz="140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In the search, </a:t>
            </a:r>
            <a:r>
              <a:rPr kumimoji="0" lang="en-GB" altLang="en-US" sz="14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type </a:t>
            </a:r>
            <a:r>
              <a:rPr kumimoji="0" lang="en-GB" altLang="en-US" sz="1400" b="1"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Epicollect5 </a:t>
            </a:r>
            <a:r>
              <a:rPr kumimoji="0" lang="en-GB" altLang="en-US" sz="14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and download</a:t>
            </a:r>
          </a:p>
          <a:p>
            <a:pPr marL="0" marR="0" lvl="0" indent="0" algn="l" defTabSz="914400" rtl="0" eaLnBrk="0" fontAlgn="base" latinLnBrk="0" hangingPunct="0">
              <a:lnSpc>
                <a:spcPct val="100000"/>
              </a:lnSpc>
              <a:spcBef>
                <a:spcPct val="0"/>
              </a:spcBef>
              <a:spcAft>
                <a:spcPct val="0"/>
              </a:spcAft>
              <a:buClrTx/>
              <a:buSzTx/>
              <a:tabLst/>
            </a:pPr>
            <a:endParaRPr lang="en-GB" altLang="en-US" dirty="0">
              <a:solidFill>
                <a:schemeClr val="tx1"/>
              </a:solidFill>
              <a:latin typeface="Aptos" panose="020B0004020202020204" pitchFamily="34" charset="0"/>
              <a:ea typeface="Aptos" panose="020B0004020202020204" pitchFamily="34" charset="0"/>
              <a:cs typeface="Times New Roman" panose="02020603050405020304" pitchFamily="18" charset="0"/>
            </a:endParaRPr>
          </a:p>
          <a:p>
            <a:pPr eaLnBrk="0" fontAlgn="base" hangingPunct="0">
              <a:spcBef>
                <a:spcPct val="0"/>
              </a:spcBef>
              <a:spcAft>
                <a:spcPct val="0"/>
              </a:spcAft>
              <a:buClrTx/>
            </a:pPr>
            <a:r>
              <a:rPr lang="en-GB" altLang="en-US" sz="1400" dirty="0">
                <a:solidFill>
                  <a:schemeClr val="tx1"/>
                </a:solidFill>
                <a:latin typeface="Aptos" panose="020B0004020202020204" pitchFamily="34" charset="0"/>
                <a:ea typeface="Aptos" panose="020B0004020202020204" pitchFamily="34" charset="0"/>
                <a:cs typeface="Times New Roman" panose="02020603050405020304" pitchFamily="18" charset="0"/>
              </a:rPr>
              <a:t>Click add project and search </a:t>
            </a:r>
            <a:r>
              <a:rPr lang="en-GB" altLang="en-US" sz="1400" b="1" dirty="0">
                <a:solidFill>
                  <a:schemeClr val="tx1"/>
                </a:solidFill>
                <a:latin typeface="Aptos" panose="020B0004020202020204" pitchFamily="34" charset="0"/>
                <a:ea typeface="Aptos" panose="020B0004020202020204" pitchFamily="34" charset="0"/>
                <a:cs typeface="Times New Roman" panose="02020603050405020304" pitchFamily="18" charset="0"/>
              </a:rPr>
              <a:t>IMPERIAL COLLEGE ACE</a:t>
            </a:r>
            <a:r>
              <a:rPr kumimoji="0" lang="en-GB" altLang="en-US" sz="14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tabLst/>
            </a:pPr>
            <a:r>
              <a:rPr kumimoji="0" lang="en-GB" altLang="en-US" sz="14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a:t>
            </a:r>
          </a:p>
        </p:txBody>
      </p:sp>
      <p:sp>
        <p:nvSpPr>
          <p:cNvPr id="6" name="Rectangle 4">
            <a:extLst>
              <a:ext uri="{FF2B5EF4-FFF2-40B4-BE49-F238E27FC236}">
                <a16:creationId xmlns:a16="http://schemas.microsoft.com/office/drawing/2014/main" id="{7DA3BECA-5859-29D9-987B-6B07487149C2}"/>
              </a:ext>
            </a:extLst>
          </p:cNvPr>
          <p:cNvSpPr>
            <a:spLocks noChangeArrowheads="1"/>
          </p:cNvSpPr>
          <p:nvPr/>
        </p:nvSpPr>
        <p:spPr bwMode="auto">
          <a:xfrm>
            <a:off x="3427556" y="1527783"/>
            <a:ext cx="3035254"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b="0" i="0" u="none" strike="noStrike" cap="none" normalizeH="0" baseline="0" dirty="0">
                <a:ln>
                  <a:noFill/>
                </a:ln>
                <a:solidFill>
                  <a:schemeClr val="bg1"/>
                </a:solidFill>
                <a:effectLst/>
                <a:latin typeface="Aptos" panose="020B0004020202020204" pitchFamily="34" charset="0"/>
                <a:ea typeface="Aptos" panose="020B0004020202020204" pitchFamily="34" charset="0"/>
                <a:cs typeface="Times New Roman" panose="02020603050405020304" pitchFamily="18" charset="0"/>
              </a:rPr>
              <a:t>To access </a:t>
            </a:r>
            <a:r>
              <a:rPr kumimoji="0" lang="en-GB" altLang="en-US" b="1" i="0" u="none" strike="noStrike" cap="none" normalizeH="0" baseline="0" dirty="0">
                <a:ln>
                  <a:noFill/>
                </a:ln>
                <a:solidFill>
                  <a:schemeClr val="bg1"/>
                </a:solidFill>
                <a:effectLst/>
                <a:latin typeface="Aptos" panose="020B0004020202020204" pitchFamily="34" charset="0"/>
                <a:ea typeface="Aptos" panose="020B0004020202020204" pitchFamily="34" charset="0"/>
                <a:cs typeface="Times New Roman" panose="02020603050405020304" pitchFamily="18" charset="0"/>
              </a:rPr>
              <a:t>the survey online by computer. </a:t>
            </a:r>
            <a:r>
              <a:rPr kumimoji="0" lang="en-GB" altLang="en-US" b="0" i="0" u="none" strike="noStrike" cap="none" normalizeH="0" baseline="0" dirty="0">
                <a:ln>
                  <a:noFill/>
                </a:ln>
                <a:solidFill>
                  <a:schemeClr val="bg1"/>
                </a:solidFill>
                <a:effectLst/>
                <a:latin typeface="Aptos" panose="020B0004020202020204" pitchFamily="34" charset="0"/>
                <a:ea typeface="Aptos" panose="020B0004020202020204" pitchFamily="34" charset="0"/>
                <a:cs typeface="Times New Roman" panose="02020603050405020304" pitchFamily="18" charset="0"/>
              </a:rPr>
              <a:t>Go to your usual web-browser</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GB" altLang="en-US" b="0" i="0" u="none" strike="noStrike" cap="none" normalizeH="0" baseline="0" dirty="0">
              <a:ln>
                <a:noFill/>
              </a:ln>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b="0" i="0" u="none" strike="noStrike" cap="none" normalizeH="0" baseline="0" dirty="0">
                <a:ln>
                  <a:noFill/>
                </a:ln>
                <a:solidFill>
                  <a:schemeClr val="bg1"/>
                </a:solidFill>
                <a:effectLst/>
                <a:latin typeface="Aptos" panose="020B0004020202020204" pitchFamily="34" charset="0"/>
                <a:ea typeface="Aptos" panose="020B0004020202020204" pitchFamily="34" charset="0"/>
                <a:cs typeface="Times New Roman" panose="02020603050405020304" pitchFamily="18" charset="0"/>
              </a:rPr>
              <a:t> (e.g. Safari or Chrome or Firefox) and type: </a:t>
            </a:r>
            <a:r>
              <a:rPr kumimoji="0" lang="en-GB" altLang="en-US" b="0" i="0" u="none" strike="noStrike" cap="none" normalizeH="0" baseline="0" dirty="0">
                <a:ln>
                  <a:noFill/>
                </a:ln>
                <a:solidFill>
                  <a:schemeClr val="bg1"/>
                </a:solidFill>
                <a:effectLst/>
                <a:latin typeface="Aptos" panose="020B0004020202020204" pitchFamily="34" charset="0"/>
                <a:ea typeface="Aptos" panose="020B00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www.epicollect.net</a:t>
            </a:r>
            <a:r>
              <a:rPr kumimoji="0" lang="en-GB" altLang="en-US" b="0" i="0" u="none" strike="noStrike" cap="none" normalizeH="0" baseline="0" dirty="0">
                <a:ln>
                  <a:noFill/>
                </a:ln>
                <a:solidFill>
                  <a:schemeClr val="bg1"/>
                </a:solidFill>
                <a:effectLst/>
                <a:latin typeface="Aptos" panose="020B0004020202020204" pitchFamily="34" charset="0"/>
                <a:ea typeface="Aptos" panose="020B0004020202020204" pitchFamily="34" charset="0"/>
                <a:cs typeface="Times New Roman" panose="02020603050405020304" pitchFamily="18" charset="0"/>
              </a:rPr>
              <a:t> and press return</a:t>
            </a:r>
            <a:r>
              <a:rPr kumimoji="0" lang="en-GB" altLang="en-US"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a:t>
            </a:r>
            <a:endParaRPr kumimoji="0" lang="en-GB" altLang="en-US" b="0" i="0" u="none" strike="noStrike" cap="none" normalizeH="0" baseline="0" dirty="0">
              <a:ln>
                <a:noFill/>
              </a:ln>
              <a:solidFill>
                <a:schemeClr val="tx1"/>
              </a:solidFill>
              <a:effectLst/>
              <a:latin typeface="Arial" panose="020B0604020202020204" pitchFamily="34" charset="0"/>
            </a:endParaRPr>
          </a:p>
        </p:txBody>
      </p:sp>
      <p:sp>
        <p:nvSpPr>
          <p:cNvPr id="18" name="TextBox 17">
            <a:extLst>
              <a:ext uri="{FF2B5EF4-FFF2-40B4-BE49-F238E27FC236}">
                <a16:creationId xmlns:a16="http://schemas.microsoft.com/office/drawing/2014/main" id="{F7028C88-B844-483E-3A56-EE3AF3ABAEE9}"/>
              </a:ext>
            </a:extLst>
          </p:cNvPr>
          <p:cNvSpPr txBox="1"/>
          <p:nvPr/>
        </p:nvSpPr>
        <p:spPr>
          <a:xfrm>
            <a:off x="7321048" y="1166453"/>
            <a:ext cx="1493883" cy="289310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GB" altLang="en-US" sz="140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To download the app </a:t>
            </a:r>
            <a:r>
              <a:rPr kumimoji="0" lang="en-GB" altLang="en-US" sz="14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to your Phone </a:t>
            </a:r>
            <a:r>
              <a:rPr kumimoji="0" lang="en-GB" altLang="en-US" sz="1400" b="1"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go to the Appstore. </a:t>
            </a:r>
            <a:br>
              <a:rPr kumimoji="0" lang="en-GB" altLang="en-US" sz="1400" b="1"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br>
            <a:br>
              <a:rPr kumimoji="0" lang="en-GB" altLang="en-US" sz="1400" b="1"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br>
            <a:r>
              <a:rPr kumimoji="0" lang="en-GB" altLang="en-US" sz="140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Search </a:t>
            </a:r>
            <a:r>
              <a:rPr kumimoji="0" lang="en-GB" altLang="en-US" sz="1400" b="1"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Epicollect5 </a:t>
            </a:r>
            <a:r>
              <a:rPr kumimoji="0" lang="en-GB" altLang="en-US" sz="14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download</a:t>
            </a:r>
            <a:endParaRPr lang="en-GB" altLang="en-US" dirty="0">
              <a:solidFill>
                <a:schemeClr val="tx1"/>
              </a:solidFill>
              <a:latin typeface="Aptos" panose="020B0004020202020204" pitchFamily="34" charset="0"/>
              <a:ea typeface="Aptos" panose="020B0004020202020204" pitchFamily="34" charset="0"/>
              <a:cs typeface="Times New Roman" panose="02020603050405020304" pitchFamily="18" charset="0"/>
            </a:endParaRPr>
          </a:p>
          <a:p>
            <a:pPr eaLnBrk="0" fontAlgn="base" hangingPunct="0">
              <a:spcBef>
                <a:spcPct val="0"/>
              </a:spcBef>
              <a:spcAft>
                <a:spcPct val="0"/>
              </a:spcAft>
              <a:buClrTx/>
            </a:pPr>
            <a:endParaRPr lang="en-GB" altLang="en-US" sz="1400" dirty="0">
              <a:solidFill>
                <a:schemeClr val="tx1"/>
              </a:solidFill>
              <a:latin typeface="Aptos" panose="020B0004020202020204" pitchFamily="34" charset="0"/>
              <a:ea typeface="Aptos" panose="020B0004020202020204" pitchFamily="34" charset="0"/>
              <a:cs typeface="Times New Roman" panose="02020603050405020304" pitchFamily="18" charset="0"/>
            </a:endParaRPr>
          </a:p>
          <a:p>
            <a:pPr eaLnBrk="0" fontAlgn="base" hangingPunct="0">
              <a:spcBef>
                <a:spcPct val="0"/>
              </a:spcBef>
              <a:spcAft>
                <a:spcPct val="0"/>
              </a:spcAft>
              <a:buClrTx/>
            </a:pPr>
            <a:r>
              <a:rPr lang="en-GB" altLang="en-US" sz="1400" dirty="0">
                <a:solidFill>
                  <a:schemeClr val="tx1"/>
                </a:solidFill>
                <a:latin typeface="Aptos" panose="020B0004020202020204" pitchFamily="34" charset="0"/>
                <a:ea typeface="Aptos" panose="020B0004020202020204" pitchFamily="34" charset="0"/>
                <a:cs typeface="Times New Roman" panose="02020603050405020304" pitchFamily="18" charset="0"/>
              </a:rPr>
              <a:t>Click add project and search </a:t>
            </a:r>
            <a:r>
              <a:rPr lang="en-GB" altLang="en-US" sz="1400" b="1" dirty="0">
                <a:solidFill>
                  <a:schemeClr val="tx1"/>
                </a:solidFill>
                <a:latin typeface="Aptos" panose="020B0004020202020204" pitchFamily="34" charset="0"/>
                <a:ea typeface="Aptos" panose="020B0004020202020204" pitchFamily="34" charset="0"/>
                <a:cs typeface="Times New Roman" panose="02020603050405020304" pitchFamily="18" charset="0"/>
              </a:rPr>
              <a:t>IMPERIAL COLLEGE ACE</a:t>
            </a:r>
            <a:r>
              <a:rPr lang="en-GB" altLang="en-US" dirty="0">
                <a:solidFill>
                  <a:schemeClr val="tx1"/>
                </a:solidFill>
                <a:latin typeface="Aptos" panose="020B0004020202020204" pitchFamily="34" charset="0"/>
                <a:ea typeface="Aptos" panose="020B0004020202020204" pitchFamily="34" charset="0"/>
                <a:cs typeface="Times New Roman" panose="02020603050405020304" pitchFamily="18" charset="0"/>
              </a:rPr>
              <a:t>.</a:t>
            </a:r>
            <a:endParaRPr kumimoji="0" lang="en-GB" altLang="en-US" sz="14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39"/>
          <p:cNvSpPr txBox="1">
            <a:spLocks noGrp="1"/>
          </p:cNvSpPr>
          <p:nvPr>
            <p:ph type="subTitle" idx="1"/>
          </p:nvPr>
        </p:nvSpPr>
        <p:spPr>
          <a:xfrm>
            <a:off x="625025" y="1331190"/>
            <a:ext cx="3375300" cy="143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Do you have any questions?</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432" name="Google Shape;432;p39"/>
          <p:cNvSpPr txBox="1">
            <a:spLocks noGrp="1"/>
          </p:cNvSpPr>
          <p:nvPr>
            <p:ph type="title"/>
          </p:nvPr>
        </p:nvSpPr>
        <p:spPr>
          <a:xfrm>
            <a:off x="625025" y="35533"/>
            <a:ext cx="4045200" cy="1482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THANK YOU</a:t>
            </a:r>
            <a:endParaRPr/>
          </a:p>
        </p:txBody>
      </p:sp>
      <p:pic>
        <p:nvPicPr>
          <p:cNvPr id="433" name="Google Shape;433;p39"/>
          <p:cNvPicPr preferRelativeResize="0"/>
          <p:nvPr/>
        </p:nvPicPr>
        <p:blipFill rotWithShape="1">
          <a:blip r:embed="rId3">
            <a:alphaModFix/>
          </a:blip>
          <a:srcRect l="20191" t="39740" r="68749" b="41325"/>
          <a:stretch/>
        </p:blipFill>
        <p:spPr>
          <a:xfrm rot="10800000" flipH="1">
            <a:off x="625025" y="3576525"/>
            <a:ext cx="2378573" cy="941776"/>
          </a:xfrm>
          <a:prstGeom prst="rect">
            <a:avLst/>
          </a:prstGeom>
          <a:noFill/>
          <a:ln>
            <a:noFill/>
          </a:ln>
        </p:spPr>
      </p:pic>
      <p:pic>
        <p:nvPicPr>
          <p:cNvPr id="434" name="Google Shape;434;p39"/>
          <p:cNvPicPr preferRelativeResize="0"/>
          <p:nvPr/>
        </p:nvPicPr>
        <p:blipFill>
          <a:blip r:embed="rId4">
            <a:alphaModFix/>
          </a:blip>
          <a:stretch>
            <a:fillRect/>
          </a:stretch>
        </p:blipFill>
        <p:spPr>
          <a:xfrm>
            <a:off x="292550" y="4262472"/>
            <a:ext cx="2341574" cy="61650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0"/>
          <p:cNvSpPr txBox="1">
            <a:spLocks noGrp="1"/>
          </p:cNvSpPr>
          <p:nvPr>
            <p:ph type="ctrTitle"/>
          </p:nvPr>
        </p:nvSpPr>
        <p:spPr>
          <a:xfrm flipH="1">
            <a:off x="324288" y="1854404"/>
            <a:ext cx="4182900" cy="1123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Antimicrobial Resistance </a:t>
            </a:r>
            <a:endParaRPr dirty="0"/>
          </a:p>
        </p:txBody>
      </p:sp>
      <p:sp>
        <p:nvSpPr>
          <p:cNvPr id="226" name="Google Shape;226;p30"/>
          <p:cNvSpPr txBox="1">
            <a:spLocks noGrp="1"/>
          </p:cNvSpPr>
          <p:nvPr>
            <p:ph type="title" idx="2"/>
          </p:nvPr>
        </p:nvSpPr>
        <p:spPr>
          <a:xfrm flipH="1">
            <a:off x="4880701" y="2478400"/>
            <a:ext cx="13119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grpSp>
        <p:nvGrpSpPr>
          <p:cNvPr id="227" name="Google Shape;227;p30"/>
          <p:cNvGrpSpPr/>
          <p:nvPr/>
        </p:nvGrpSpPr>
        <p:grpSpPr>
          <a:xfrm>
            <a:off x="324288" y="2776850"/>
            <a:ext cx="367950" cy="367850"/>
            <a:chOff x="7839100" y="831150"/>
            <a:chExt cx="367950" cy="367850"/>
          </a:xfrm>
        </p:grpSpPr>
        <p:sp>
          <p:nvSpPr>
            <p:cNvPr id="228" name="Google Shape;228;p30"/>
            <p:cNvSpPr/>
            <p:nvPr/>
          </p:nvSpPr>
          <p:spPr>
            <a:xfrm>
              <a:off x="8000550" y="1054250"/>
              <a:ext cx="43000" cy="40975"/>
            </a:xfrm>
            <a:custGeom>
              <a:avLst/>
              <a:gdLst/>
              <a:ahLst/>
              <a:cxnLst/>
              <a:rect l="l" t="t" r="r" b="b"/>
              <a:pathLst>
                <a:path w="1720" h="1639" extrusionOk="0">
                  <a:moveTo>
                    <a:pt x="461" y="1"/>
                  </a:moveTo>
                  <a:cubicBezTo>
                    <a:pt x="353" y="1"/>
                    <a:pt x="246" y="42"/>
                    <a:pt x="164" y="123"/>
                  </a:cubicBezTo>
                  <a:cubicBezTo>
                    <a:pt x="4" y="287"/>
                    <a:pt x="0" y="548"/>
                    <a:pt x="156" y="716"/>
                  </a:cubicBezTo>
                  <a:lnTo>
                    <a:pt x="956" y="1515"/>
                  </a:lnTo>
                  <a:cubicBezTo>
                    <a:pt x="1038" y="1597"/>
                    <a:pt x="1146" y="1638"/>
                    <a:pt x="1255" y="1638"/>
                  </a:cubicBezTo>
                  <a:cubicBezTo>
                    <a:pt x="1363" y="1638"/>
                    <a:pt x="1472" y="1597"/>
                    <a:pt x="1556" y="1515"/>
                  </a:cubicBezTo>
                  <a:cubicBezTo>
                    <a:pt x="1720" y="1348"/>
                    <a:pt x="1720" y="1078"/>
                    <a:pt x="1556" y="915"/>
                  </a:cubicBezTo>
                  <a:lnTo>
                    <a:pt x="753" y="115"/>
                  </a:lnTo>
                  <a:cubicBezTo>
                    <a:pt x="671" y="39"/>
                    <a:pt x="566" y="1"/>
                    <a:pt x="461"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sp>
          <p:nvSpPr>
            <p:cNvPr id="229" name="Google Shape;229;p30"/>
            <p:cNvSpPr/>
            <p:nvPr/>
          </p:nvSpPr>
          <p:spPr>
            <a:xfrm>
              <a:off x="7950725" y="954925"/>
              <a:ext cx="43325" cy="41250"/>
            </a:xfrm>
            <a:custGeom>
              <a:avLst/>
              <a:gdLst/>
              <a:ahLst/>
              <a:cxnLst/>
              <a:rect l="l" t="t" r="r" b="b"/>
              <a:pathLst>
                <a:path w="1733" h="1650" extrusionOk="0">
                  <a:moveTo>
                    <a:pt x="1267" y="0"/>
                  </a:moveTo>
                  <a:cubicBezTo>
                    <a:pt x="1158" y="0"/>
                    <a:pt x="1050" y="42"/>
                    <a:pt x="968" y="126"/>
                  </a:cubicBezTo>
                  <a:lnTo>
                    <a:pt x="164" y="926"/>
                  </a:lnTo>
                  <a:cubicBezTo>
                    <a:pt x="1" y="1089"/>
                    <a:pt x="1" y="1359"/>
                    <a:pt x="164" y="1526"/>
                  </a:cubicBezTo>
                  <a:cubicBezTo>
                    <a:pt x="248" y="1608"/>
                    <a:pt x="357" y="1649"/>
                    <a:pt x="466" y="1649"/>
                  </a:cubicBezTo>
                  <a:cubicBezTo>
                    <a:pt x="575" y="1649"/>
                    <a:pt x="683" y="1608"/>
                    <a:pt x="765" y="1526"/>
                  </a:cubicBezTo>
                  <a:lnTo>
                    <a:pt x="1568" y="727"/>
                  </a:lnTo>
                  <a:cubicBezTo>
                    <a:pt x="1732" y="559"/>
                    <a:pt x="1732" y="290"/>
                    <a:pt x="1568" y="126"/>
                  </a:cubicBezTo>
                  <a:cubicBezTo>
                    <a:pt x="1484" y="42"/>
                    <a:pt x="1375" y="0"/>
                    <a:pt x="1267"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sp>
          <p:nvSpPr>
            <p:cNvPr id="230" name="Google Shape;230;p30"/>
            <p:cNvSpPr/>
            <p:nvPr/>
          </p:nvSpPr>
          <p:spPr>
            <a:xfrm>
              <a:off x="7839100" y="831150"/>
              <a:ext cx="367950" cy="367850"/>
            </a:xfrm>
            <a:custGeom>
              <a:avLst/>
              <a:gdLst/>
              <a:ahLst/>
              <a:cxnLst/>
              <a:rect l="l" t="t" r="r" b="b"/>
              <a:pathLst>
                <a:path w="14718" h="14714" extrusionOk="0">
                  <a:moveTo>
                    <a:pt x="5729" y="4102"/>
                  </a:moveTo>
                  <a:cubicBezTo>
                    <a:pt x="6055" y="4102"/>
                    <a:pt x="6380" y="4227"/>
                    <a:pt x="6630" y="4477"/>
                  </a:cubicBezTo>
                  <a:cubicBezTo>
                    <a:pt x="7129" y="4972"/>
                    <a:pt x="7129" y="5779"/>
                    <a:pt x="6630" y="6278"/>
                  </a:cubicBezTo>
                  <a:lnTo>
                    <a:pt x="5834" y="7078"/>
                  </a:lnTo>
                  <a:cubicBezTo>
                    <a:pt x="5585" y="7325"/>
                    <a:pt x="5258" y="7449"/>
                    <a:pt x="4932" y="7449"/>
                  </a:cubicBezTo>
                  <a:cubicBezTo>
                    <a:pt x="4606" y="7449"/>
                    <a:pt x="4280" y="7325"/>
                    <a:pt x="4033" y="7078"/>
                  </a:cubicBezTo>
                  <a:lnTo>
                    <a:pt x="4029" y="7078"/>
                  </a:lnTo>
                  <a:cubicBezTo>
                    <a:pt x="3530" y="6579"/>
                    <a:pt x="3530" y="5775"/>
                    <a:pt x="4029" y="5276"/>
                  </a:cubicBezTo>
                  <a:lnTo>
                    <a:pt x="4828" y="4477"/>
                  </a:lnTo>
                  <a:cubicBezTo>
                    <a:pt x="5078" y="4227"/>
                    <a:pt x="5403" y="4102"/>
                    <a:pt x="5729" y="4102"/>
                  </a:cubicBezTo>
                  <a:close/>
                  <a:moveTo>
                    <a:pt x="9317" y="4102"/>
                  </a:moveTo>
                  <a:cubicBezTo>
                    <a:pt x="9644" y="4102"/>
                    <a:pt x="9971" y="4227"/>
                    <a:pt x="10221" y="4477"/>
                  </a:cubicBezTo>
                  <a:lnTo>
                    <a:pt x="11021" y="5276"/>
                  </a:lnTo>
                  <a:cubicBezTo>
                    <a:pt x="11516" y="5771"/>
                    <a:pt x="11516" y="6579"/>
                    <a:pt x="11021" y="7078"/>
                  </a:cubicBezTo>
                  <a:lnTo>
                    <a:pt x="11017" y="7078"/>
                  </a:lnTo>
                  <a:cubicBezTo>
                    <a:pt x="10767" y="7325"/>
                    <a:pt x="10442" y="7449"/>
                    <a:pt x="10116" y="7449"/>
                  </a:cubicBezTo>
                  <a:cubicBezTo>
                    <a:pt x="9791" y="7449"/>
                    <a:pt x="9465" y="7325"/>
                    <a:pt x="9215" y="7078"/>
                  </a:cubicBezTo>
                  <a:lnTo>
                    <a:pt x="8416" y="6278"/>
                  </a:lnTo>
                  <a:cubicBezTo>
                    <a:pt x="7917" y="5779"/>
                    <a:pt x="7921" y="4972"/>
                    <a:pt x="8416" y="4473"/>
                  </a:cubicBezTo>
                  <a:cubicBezTo>
                    <a:pt x="8665" y="4226"/>
                    <a:pt x="8991" y="4102"/>
                    <a:pt x="9317" y="4102"/>
                  </a:cubicBezTo>
                  <a:close/>
                  <a:moveTo>
                    <a:pt x="10469" y="8327"/>
                  </a:moveTo>
                  <a:cubicBezTo>
                    <a:pt x="10577" y="8327"/>
                    <a:pt x="10685" y="8368"/>
                    <a:pt x="10767" y="8450"/>
                  </a:cubicBezTo>
                  <a:cubicBezTo>
                    <a:pt x="10935" y="8618"/>
                    <a:pt x="10935" y="8895"/>
                    <a:pt x="10763" y="9059"/>
                  </a:cubicBezTo>
                  <a:lnTo>
                    <a:pt x="10732" y="9086"/>
                  </a:lnTo>
                  <a:cubicBezTo>
                    <a:pt x="10650" y="9165"/>
                    <a:pt x="10545" y="9204"/>
                    <a:pt x="10440" y="9204"/>
                  </a:cubicBezTo>
                  <a:cubicBezTo>
                    <a:pt x="10332" y="9204"/>
                    <a:pt x="10223" y="9162"/>
                    <a:pt x="10140" y="9078"/>
                  </a:cubicBezTo>
                  <a:cubicBezTo>
                    <a:pt x="9976" y="8914"/>
                    <a:pt x="9972" y="8653"/>
                    <a:pt x="10132" y="8485"/>
                  </a:cubicBezTo>
                  <a:lnTo>
                    <a:pt x="10163" y="8458"/>
                  </a:lnTo>
                  <a:cubicBezTo>
                    <a:pt x="10246" y="8371"/>
                    <a:pt x="10358" y="8327"/>
                    <a:pt x="10469" y="8327"/>
                  </a:cubicBezTo>
                  <a:close/>
                  <a:moveTo>
                    <a:pt x="4210" y="8332"/>
                  </a:moveTo>
                  <a:cubicBezTo>
                    <a:pt x="4318" y="8332"/>
                    <a:pt x="4427" y="8374"/>
                    <a:pt x="4509" y="8458"/>
                  </a:cubicBezTo>
                  <a:lnTo>
                    <a:pt x="4540" y="8485"/>
                  </a:lnTo>
                  <a:cubicBezTo>
                    <a:pt x="4703" y="8653"/>
                    <a:pt x="4703" y="8918"/>
                    <a:pt x="4540" y="9086"/>
                  </a:cubicBezTo>
                  <a:cubicBezTo>
                    <a:pt x="4456" y="9168"/>
                    <a:pt x="4347" y="9209"/>
                    <a:pt x="4238" y="9209"/>
                  </a:cubicBezTo>
                  <a:cubicBezTo>
                    <a:pt x="4129" y="9209"/>
                    <a:pt x="4021" y="9168"/>
                    <a:pt x="3939" y="9086"/>
                  </a:cubicBezTo>
                  <a:lnTo>
                    <a:pt x="3908" y="9059"/>
                  </a:lnTo>
                  <a:cubicBezTo>
                    <a:pt x="3744" y="8891"/>
                    <a:pt x="3744" y="8622"/>
                    <a:pt x="3908" y="8458"/>
                  </a:cubicBezTo>
                  <a:cubicBezTo>
                    <a:pt x="3992" y="8374"/>
                    <a:pt x="4101" y="8332"/>
                    <a:pt x="4210" y="8332"/>
                  </a:cubicBezTo>
                  <a:close/>
                  <a:moveTo>
                    <a:pt x="6912" y="8063"/>
                  </a:moveTo>
                  <a:cubicBezTo>
                    <a:pt x="7238" y="8063"/>
                    <a:pt x="7564" y="8187"/>
                    <a:pt x="7811" y="8435"/>
                  </a:cubicBezTo>
                  <a:lnTo>
                    <a:pt x="8611" y="9238"/>
                  </a:lnTo>
                  <a:cubicBezTo>
                    <a:pt x="9110" y="9733"/>
                    <a:pt x="9110" y="10541"/>
                    <a:pt x="8611" y="11040"/>
                  </a:cubicBezTo>
                  <a:cubicBezTo>
                    <a:pt x="8361" y="11287"/>
                    <a:pt x="8036" y="11411"/>
                    <a:pt x="7710" y="11411"/>
                  </a:cubicBezTo>
                  <a:cubicBezTo>
                    <a:pt x="7384" y="11411"/>
                    <a:pt x="7059" y="11287"/>
                    <a:pt x="6809" y="11040"/>
                  </a:cubicBezTo>
                  <a:lnTo>
                    <a:pt x="6010" y="10236"/>
                  </a:lnTo>
                  <a:cubicBezTo>
                    <a:pt x="5515" y="9737"/>
                    <a:pt x="5515" y="8934"/>
                    <a:pt x="6010" y="8435"/>
                  </a:cubicBezTo>
                  <a:cubicBezTo>
                    <a:pt x="6259" y="8187"/>
                    <a:pt x="6586" y="8063"/>
                    <a:pt x="6912" y="8063"/>
                  </a:cubicBezTo>
                  <a:close/>
                  <a:moveTo>
                    <a:pt x="7340" y="0"/>
                  </a:moveTo>
                  <a:cubicBezTo>
                    <a:pt x="6634" y="0"/>
                    <a:pt x="6064" y="569"/>
                    <a:pt x="6064" y="1275"/>
                  </a:cubicBezTo>
                  <a:lnTo>
                    <a:pt x="6064" y="1408"/>
                  </a:lnTo>
                  <a:cubicBezTo>
                    <a:pt x="5581" y="1509"/>
                    <a:pt x="5113" y="1669"/>
                    <a:pt x="4668" y="1887"/>
                  </a:cubicBezTo>
                  <a:lnTo>
                    <a:pt x="4239" y="1143"/>
                  </a:lnTo>
                  <a:cubicBezTo>
                    <a:pt x="4161" y="1006"/>
                    <a:pt x="4017" y="930"/>
                    <a:pt x="3870" y="930"/>
                  </a:cubicBezTo>
                  <a:cubicBezTo>
                    <a:pt x="3798" y="930"/>
                    <a:pt x="3725" y="948"/>
                    <a:pt x="3658" y="987"/>
                  </a:cubicBezTo>
                  <a:cubicBezTo>
                    <a:pt x="3456" y="1104"/>
                    <a:pt x="3385" y="1361"/>
                    <a:pt x="3502" y="1564"/>
                  </a:cubicBezTo>
                  <a:lnTo>
                    <a:pt x="3931" y="2312"/>
                  </a:lnTo>
                  <a:cubicBezTo>
                    <a:pt x="3284" y="2749"/>
                    <a:pt x="2730" y="3307"/>
                    <a:pt x="2290" y="3954"/>
                  </a:cubicBezTo>
                  <a:lnTo>
                    <a:pt x="1545" y="3525"/>
                  </a:lnTo>
                  <a:cubicBezTo>
                    <a:pt x="1479" y="3489"/>
                    <a:pt x="1409" y="3471"/>
                    <a:pt x="1339" y="3471"/>
                  </a:cubicBezTo>
                  <a:cubicBezTo>
                    <a:pt x="1193" y="3471"/>
                    <a:pt x="1051" y="3548"/>
                    <a:pt x="972" y="3685"/>
                  </a:cubicBezTo>
                  <a:cubicBezTo>
                    <a:pt x="859" y="3884"/>
                    <a:pt x="921" y="4137"/>
                    <a:pt x="1120" y="4258"/>
                  </a:cubicBezTo>
                  <a:lnTo>
                    <a:pt x="1865" y="4687"/>
                  </a:lnTo>
                  <a:cubicBezTo>
                    <a:pt x="1646" y="5132"/>
                    <a:pt x="1486" y="5600"/>
                    <a:pt x="1385" y="6083"/>
                  </a:cubicBezTo>
                  <a:lnTo>
                    <a:pt x="1252" y="6083"/>
                  </a:lnTo>
                  <a:cubicBezTo>
                    <a:pt x="558" y="6095"/>
                    <a:pt x="1" y="6664"/>
                    <a:pt x="1" y="7359"/>
                  </a:cubicBezTo>
                  <a:cubicBezTo>
                    <a:pt x="1" y="8049"/>
                    <a:pt x="558" y="8618"/>
                    <a:pt x="1252" y="8630"/>
                  </a:cubicBezTo>
                  <a:lnTo>
                    <a:pt x="1385" y="8630"/>
                  </a:lnTo>
                  <a:cubicBezTo>
                    <a:pt x="1486" y="9113"/>
                    <a:pt x="1646" y="9581"/>
                    <a:pt x="1865" y="10026"/>
                  </a:cubicBezTo>
                  <a:lnTo>
                    <a:pt x="1120" y="10455"/>
                  </a:lnTo>
                  <a:cubicBezTo>
                    <a:pt x="917" y="10572"/>
                    <a:pt x="847" y="10833"/>
                    <a:pt x="964" y="11036"/>
                  </a:cubicBezTo>
                  <a:cubicBezTo>
                    <a:pt x="1042" y="11172"/>
                    <a:pt x="1184" y="11248"/>
                    <a:pt x="1332" y="11248"/>
                  </a:cubicBezTo>
                  <a:cubicBezTo>
                    <a:pt x="1404" y="11248"/>
                    <a:pt x="1477" y="11230"/>
                    <a:pt x="1545" y="11192"/>
                  </a:cubicBezTo>
                  <a:lnTo>
                    <a:pt x="2290" y="10759"/>
                  </a:lnTo>
                  <a:cubicBezTo>
                    <a:pt x="2726" y="11406"/>
                    <a:pt x="3284" y="11964"/>
                    <a:pt x="3931" y="12401"/>
                  </a:cubicBezTo>
                  <a:lnTo>
                    <a:pt x="3502" y="13149"/>
                  </a:lnTo>
                  <a:cubicBezTo>
                    <a:pt x="3382" y="13352"/>
                    <a:pt x="3452" y="13610"/>
                    <a:pt x="3655" y="13727"/>
                  </a:cubicBezTo>
                  <a:cubicBezTo>
                    <a:pt x="3722" y="13766"/>
                    <a:pt x="3796" y="13784"/>
                    <a:pt x="3869" y="13784"/>
                  </a:cubicBezTo>
                  <a:cubicBezTo>
                    <a:pt x="4015" y="13784"/>
                    <a:pt x="4158" y="13710"/>
                    <a:pt x="4236" y="13574"/>
                  </a:cubicBezTo>
                  <a:lnTo>
                    <a:pt x="4664" y="12826"/>
                  </a:lnTo>
                  <a:cubicBezTo>
                    <a:pt x="5109" y="13044"/>
                    <a:pt x="5577" y="13204"/>
                    <a:pt x="6061" y="13305"/>
                  </a:cubicBezTo>
                  <a:lnTo>
                    <a:pt x="6061" y="13442"/>
                  </a:lnTo>
                  <a:cubicBezTo>
                    <a:pt x="6061" y="14144"/>
                    <a:pt x="6630" y="14713"/>
                    <a:pt x="7336" y="14713"/>
                  </a:cubicBezTo>
                  <a:cubicBezTo>
                    <a:pt x="8038" y="14713"/>
                    <a:pt x="8607" y="14144"/>
                    <a:pt x="8607" y="13442"/>
                  </a:cubicBezTo>
                  <a:lnTo>
                    <a:pt x="8607" y="13309"/>
                  </a:lnTo>
                  <a:cubicBezTo>
                    <a:pt x="9091" y="13204"/>
                    <a:pt x="9558" y="13044"/>
                    <a:pt x="10003" y="12830"/>
                  </a:cubicBezTo>
                  <a:lnTo>
                    <a:pt x="10432" y="13574"/>
                  </a:lnTo>
                  <a:cubicBezTo>
                    <a:pt x="10510" y="13710"/>
                    <a:pt x="10652" y="13786"/>
                    <a:pt x="10798" y="13786"/>
                  </a:cubicBezTo>
                  <a:cubicBezTo>
                    <a:pt x="10871" y="13786"/>
                    <a:pt x="10945" y="13767"/>
                    <a:pt x="11013" y="13727"/>
                  </a:cubicBezTo>
                  <a:cubicBezTo>
                    <a:pt x="11216" y="13610"/>
                    <a:pt x="11286" y="13352"/>
                    <a:pt x="11169" y="13149"/>
                  </a:cubicBezTo>
                  <a:lnTo>
                    <a:pt x="10736" y="12401"/>
                  </a:lnTo>
                  <a:cubicBezTo>
                    <a:pt x="11383" y="11964"/>
                    <a:pt x="11941" y="11406"/>
                    <a:pt x="12378" y="10759"/>
                  </a:cubicBezTo>
                  <a:lnTo>
                    <a:pt x="13127" y="11192"/>
                  </a:lnTo>
                  <a:cubicBezTo>
                    <a:pt x="13193" y="11230"/>
                    <a:pt x="13266" y="11248"/>
                    <a:pt x="13337" y="11248"/>
                  </a:cubicBezTo>
                  <a:cubicBezTo>
                    <a:pt x="13483" y="11248"/>
                    <a:pt x="13625" y="11172"/>
                    <a:pt x="13704" y="11036"/>
                  </a:cubicBezTo>
                  <a:cubicBezTo>
                    <a:pt x="13825" y="10833"/>
                    <a:pt x="13754" y="10572"/>
                    <a:pt x="13552" y="10455"/>
                  </a:cubicBezTo>
                  <a:lnTo>
                    <a:pt x="12803" y="10026"/>
                  </a:lnTo>
                  <a:cubicBezTo>
                    <a:pt x="13021" y="9581"/>
                    <a:pt x="13181" y="9113"/>
                    <a:pt x="13283" y="8630"/>
                  </a:cubicBezTo>
                  <a:lnTo>
                    <a:pt x="13419" y="8630"/>
                  </a:lnTo>
                  <a:cubicBezTo>
                    <a:pt x="13429" y="8630"/>
                    <a:pt x="13438" y="8630"/>
                    <a:pt x="13447" y="8630"/>
                  </a:cubicBezTo>
                  <a:cubicBezTo>
                    <a:pt x="14148" y="8630"/>
                    <a:pt x="14718" y="8059"/>
                    <a:pt x="14718" y="7359"/>
                  </a:cubicBezTo>
                  <a:cubicBezTo>
                    <a:pt x="14718" y="6654"/>
                    <a:pt x="14148" y="6083"/>
                    <a:pt x="13447" y="6083"/>
                  </a:cubicBezTo>
                  <a:cubicBezTo>
                    <a:pt x="13438" y="6083"/>
                    <a:pt x="13429" y="6083"/>
                    <a:pt x="13419" y="6083"/>
                  </a:cubicBezTo>
                  <a:lnTo>
                    <a:pt x="13286" y="6083"/>
                  </a:lnTo>
                  <a:cubicBezTo>
                    <a:pt x="13185" y="5600"/>
                    <a:pt x="13021" y="5132"/>
                    <a:pt x="12807" y="4687"/>
                  </a:cubicBezTo>
                  <a:lnTo>
                    <a:pt x="13552" y="4258"/>
                  </a:lnTo>
                  <a:cubicBezTo>
                    <a:pt x="13762" y="4145"/>
                    <a:pt x="13836" y="3880"/>
                    <a:pt x="13715" y="3673"/>
                  </a:cubicBezTo>
                  <a:cubicBezTo>
                    <a:pt x="13638" y="3537"/>
                    <a:pt x="13496" y="3462"/>
                    <a:pt x="13349" y="3462"/>
                  </a:cubicBezTo>
                  <a:cubicBezTo>
                    <a:pt x="13273" y="3462"/>
                    <a:pt x="13196" y="3483"/>
                    <a:pt x="13127" y="3525"/>
                  </a:cubicBezTo>
                  <a:lnTo>
                    <a:pt x="12382" y="3954"/>
                  </a:lnTo>
                  <a:cubicBezTo>
                    <a:pt x="11941" y="3307"/>
                    <a:pt x="11383" y="2749"/>
                    <a:pt x="10740" y="2312"/>
                  </a:cubicBezTo>
                  <a:lnTo>
                    <a:pt x="11169" y="1568"/>
                  </a:lnTo>
                  <a:cubicBezTo>
                    <a:pt x="11294" y="1361"/>
                    <a:pt x="11228" y="1096"/>
                    <a:pt x="11021" y="975"/>
                  </a:cubicBezTo>
                  <a:cubicBezTo>
                    <a:pt x="10955" y="937"/>
                    <a:pt x="10882" y="919"/>
                    <a:pt x="10811" y="919"/>
                  </a:cubicBezTo>
                  <a:cubicBezTo>
                    <a:pt x="10660" y="919"/>
                    <a:pt x="10513" y="1000"/>
                    <a:pt x="10436" y="1143"/>
                  </a:cubicBezTo>
                  <a:lnTo>
                    <a:pt x="10003" y="1887"/>
                  </a:lnTo>
                  <a:cubicBezTo>
                    <a:pt x="9562" y="1669"/>
                    <a:pt x="9094" y="1509"/>
                    <a:pt x="8611" y="1408"/>
                  </a:cubicBezTo>
                  <a:lnTo>
                    <a:pt x="8611" y="1275"/>
                  </a:lnTo>
                  <a:cubicBezTo>
                    <a:pt x="8611" y="569"/>
                    <a:pt x="8042" y="0"/>
                    <a:pt x="7340"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sp>
          <p:nvSpPr>
            <p:cNvPr id="231" name="Google Shape;231;p30"/>
            <p:cNvSpPr/>
            <p:nvPr/>
          </p:nvSpPr>
          <p:spPr>
            <a:xfrm>
              <a:off x="8060500" y="955075"/>
              <a:ext cx="43025" cy="40950"/>
            </a:xfrm>
            <a:custGeom>
              <a:avLst/>
              <a:gdLst/>
              <a:ahLst/>
              <a:cxnLst/>
              <a:rect l="l" t="t" r="r" b="b"/>
              <a:pathLst>
                <a:path w="1721" h="1638" extrusionOk="0">
                  <a:moveTo>
                    <a:pt x="465" y="1"/>
                  </a:moveTo>
                  <a:cubicBezTo>
                    <a:pt x="358" y="1"/>
                    <a:pt x="251" y="42"/>
                    <a:pt x="168" y="124"/>
                  </a:cubicBezTo>
                  <a:cubicBezTo>
                    <a:pt x="4" y="288"/>
                    <a:pt x="1" y="553"/>
                    <a:pt x="160" y="721"/>
                  </a:cubicBezTo>
                  <a:lnTo>
                    <a:pt x="960" y="1520"/>
                  </a:lnTo>
                  <a:cubicBezTo>
                    <a:pt x="1042" y="1599"/>
                    <a:pt x="1148" y="1638"/>
                    <a:pt x="1254" y="1638"/>
                  </a:cubicBezTo>
                  <a:cubicBezTo>
                    <a:pt x="1363" y="1638"/>
                    <a:pt x="1473" y="1596"/>
                    <a:pt x="1556" y="1512"/>
                  </a:cubicBezTo>
                  <a:cubicBezTo>
                    <a:pt x="1720" y="1349"/>
                    <a:pt x="1720" y="1087"/>
                    <a:pt x="1560" y="920"/>
                  </a:cubicBezTo>
                  <a:lnTo>
                    <a:pt x="761" y="120"/>
                  </a:lnTo>
                  <a:cubicBezTo>
                    <a:pt x="678" y="41"/>
                    <a:pt x="571" y="1"/>
                    <a:pt x="465"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grpSp>
      <p:grpSp>
        <p:nvGrpSpPr>
          <p:cNvPr id="2" name="Google Shape;227;p30">
            <a:extLst>
              <a:ext uri="{FF2B5EF4-FFF2-40B4-BE49-F238E27FC236}">
                <a16:creationId xmlns:a16="http://schemas.microsoft.com/office/drawing/2014/main" id="{F1FAB16F-E7E5-C472-7DEE-D9FFB361A02A}"/>
              </a:ext>
            </a:extLst>
          </p:cNvPr>
          <p:cNvGrpSpPr/>
          <p:nvPr/>
        </p:nvGrpSpPr>
        <p:grpSpPr>
          <a:xfrm>
            <a:off x="1130421" y="695180"/>
            <a:ext cx="2981420" cy="564115"/>
            <a:chOff x="7950725" y="954925"/>
            <a:chExt cx="2981420" cy="564115"/>
          </a:xfrm>
        </p:grpSpPr>
        <p:sp>
          <p:nvSpPr>
            <p:cNvPr id="3" name="Google Shape;228;p30">
              <a:extLst>
                <a:ext uri="{FF2B5EF4-FFF2-40B4-BE49-F238E27FC236}">
                  <a16:creationId xmlns:a16="http://schemas.microsoft.com/office/drawing/2014/main" id="{94D5D23B-4C49-ED01-59B4-359C2E229BEE}"/>
                </a:ext>
              </a:extLst>
            </p:cNvPr>
            <p:cNvSpPr/>
            <p:nvPr/>
          </p:nvSpPr>
          <p:spPr>
            <a:xfrm>
              <a:off x="8000550" y="1054250"/>
              <a:ext cx="43000" cy="40975"/>
            </a:xfrm>
            <a:custGeom>
              <a:avLst/>
              <a:gdLst/>
              <a:ahLst/>
              <a:cxnLst/>
              <a:rect l="l" t="t" r="r" b="b"/>
              <a:pathLst>
                <a:path w="1720" h="1639" extrusionOk="0">
                  <a:moveTo>
                    <a:pt x="461" y="1"/>
                  </a:moveTo>
                  <a:cubicBezTo>
                    <a:pt x="353" y="1"/>
                    <a:pt x="246" y="42"/>
                    <a:pt x="164" y="123"/>
                  </a:cubicBezTo>
                  <a:cubicBezTo>
                    <a:pt x="4" y="287"/>
                    <a:pt x="0" y="548"/>
                    <a:pt x="156" y="716"/>
                  </a:cubicBezTo>
                  <a:lnTo>
                    <a:pt x="956" y="1515"/>
                  </a:lnTo>
                  <a:cubicBezTo>
                    <a:pt x="1038" y="1597"/>
                    <a:pt x="1146" y="1638"/>
                    <a:pt x="1255" y="1638"/>
                  </a:cubicBezTo>
                  <a:cubicBezTo>
                    <a:pt x="1363" y="1638"/>
                    <a:pt x="1472" y="1597"/>
                    <a:pt x="1556" y="1515"/>
                  </a:cubicBezTo>
                  <a:cubicBezTo>
                    <a:pt x="1720" y="1348"/>
                    <a:pt x="1720" y="1078"/>
                    <a:pt x="1556" y="915"/>
                  </a:cubicBezTo>
                  <a:lnTo>
                    <a:pt x="753" y="115"/>
                  </a:lnTo>
                  <a:cubicBezTo>
                    <a:pt x="671" y="39"/>
                    <a:pt x="566" y="1"/>
                    <a:pt x="461"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sp>
          <p:nvSpPr>
            <p:cNvPr id="4" name="Google Shape;229;p30">
              <a:extLst>
                <a:ext uri="{FF2B5EF4-FFF2-40B4-BE49-F238E27FC236}">
                  <a16:creationId xmlns:a16="http://schemas.microsoft.com/office/drawing/2014/main" id="{0D3F91BF-9D9B-6F3D-1579-7E6BB1EF2264}"/>
                </a:ext>
              </a:extLst>
            </p:cNvPr>
            <p:cNvSpPr/>
            <p:nvPr/>
          </p:nvSpPr>
          <p:spPr>
            <a:xfrm>
              <a:off x="7950725" y="954925"/>
              <a:ext cx="43325" cy="41250"/>
            </a:xfrm>
            <a:custGeom>
              <a:avLst/>
              <a:gdLst/>
              <a:ahLst/>
              <a:cxnLst/>
              <a:rect l="l" t="t" r="r" b="b"/>
              <a:pathLst>
                <a:path w="1733" h="1650" extrusionOk="0">
                  <a:moveTo>
                    <a:pt x="1267" y="0"/>
                  </a:moveTo>
                  <a:cubicBezTo>
                    <a:pt x="1158" y="0"/>
                    <a:pt x="1050" y="42"/>
                    <a:pt x="968" y="126"/>
                  </a:cubicBezTo>
                  <a:lnTo>
                    <a:pt x="164" y="926"/>
                  </a:lnTo>
                  <a:cubicBezTo>
                    <a:pt x="1" y="1089"/>
                    <a:pt x="1" y="1359"/>
                    <a:pt x="164" y="1526"/>
                  </a:cubicBezTo>
                  <a:cubicBezTo>
                    <a:pt x="248" y="1608"/>
                    <a:pt x="357" y="1649"/>
                    <a:pt x="466" y="1649"/>
                  </a:cubicBezTo>
                  <a:cubicBezTo>
                    <a:pt x="575" y="1649"/>
                    <a:pt x="683" y="1608"/>
                    <a:pt x="765" y="1526"/>
                  </a:cubicBezTo>
                  <a:lnTo>
                    <a:pt x="1568" y="727"/>
                  </a:lnTo>
                  <a:cubicBezTo>
                    <a:pt x="1732" y="559"/>
                    <a:pt x="1732" y="290"/>
                    <a:pt x="1568" y="126"/>
                  </a:cubicBezTo>
                  <a:cubicBezTo>
                    <a:pt x="1484" y="42"/>
                    <a:pt x="1375" y="0"/>
                    <a:pt x="1267"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sp>
          <p:nvSpPr>
            <p:cNvPr id="5" name="Google Shape;230;p30">
              <a:extLst>
                <a:ext uri="{FF2B5EF4-FFF2-40B4-BE49-F238E27FC236}">
                  <a16:creationId xmlns:a16="http://schemas.microsoft.com/office/drawing/2014/main" id="{1EB40AB5-58D3-1DF6-B449-1C6B69FC9BBC}"/>
                </a:ext>
              </a:extLst>
            </p:cNvPr>
            <p:cNvSpPr/>
            <p:nvPr/>
          </p:nvSpPr>
          <p:spPr>
            <a:xfrm>
              <a:off x="10564195" y="1151190"/>
              <a:ext cx="367950" cy="367850"/>
            </a:xfrm>
            <a:custGeom>
              <a:avLst/>
              <a:gdLst/>
              <a:ahLst/>
              <a:cxnLst/>
              <a:rect l="l" t="t" r="r" b="b"/>
              <a:pathLst>
                <a:path w="14718" h="14714" extrusionOk="0">
                  <a:moveTo>
                    <a:pt x="5729" y="4102"/>
                  </a:moveTo>
                  <a:cubicBezTo>
                    <a:pt x="6055" y="4102"/>
                    <a:pt x="6380" y="4227"/>
                    <a:pt x="6630" y="4477"/>
                  </a:cubicBezTo>
                  <a:cubicBezTo>
                    <a:pt x="7129" y="4972"/>
                    <a:pt x="7129" y="5779"/>
                    <a:pt x="6630" y="6278"/>
                  </a:cubicBezTo>
                  <a:lnTo>
                    <a:pt x="5834" y="7078"/>
                  </a:lnTo>
                  <a:cubicBezTo>
                    <a:pt x="5585" y="7325"/>
                    <a:pt x="5258" y="7449"/>
                    <a:pt x="4932" y="7449"/>
                  </a:cubicBezTo>
                  <a:cubicBezTo>
                    <a:pt x="4606" y="7449"/>
                    <a:pt x="4280" y="7325"/>
                    <a:pt x="4033" y="7078"/>
                  </a:cubicBezTo>
                  <a:lnTo>
                    <a:pt x="4029" y="7078"/>
                  </a:lnTo>
                  <a:cubicBezTo>
                    <a:pt x="3530" y="6579"/>
                    <a:pt x="3530" y="5775"/>
                    <a:pt x="4029" y="5276"/>
                  </a:cubicBezTo>
                  <a:lnTo>
                    <a:pt x="4828" y="4477"/>
                  </a:lnTo>
                  <a:cubicBezTo>
                    <a:pt x="5078" y="4227"/>
                    <a:pt x="5403" y="4102"/>
                    <a:pt x="5729" y="4102"/>
                  </a:cubicBezTo>
                  <a:close/>
                  <a:moveTo>
                    <a:pt x="9317" y="4102"/>
                  </a:moveTo>
                  <a:cubicBezTo>
                    <a:pt x="9644" y="4102"/>
                    <a:pt x="9971" y="4227"/>
                    <a:pt x="10221" y="4477"/>
                  </a:cubicBezTo>
                  <a:lnTo>
                    <a:pt x="11021" y="5276"/>
                  </a:lnTo>
                  <a:cubicBezTo>
                    <a:pt x="11516" y="5771"/>
                    <a:pt x="11516" y="6579"/>
                    <a:pt x="11021" y="7078"/>
                  </a:cubicBezTo>
                  <a:lnTo>
                    <a:pt x="11017" y="7078"/>
                  </a:lnTo>
                  <a:cubicBezTo>
                    <a:pt x="10767" y="7325"/>
                    <a:pt x="10442" y="7449"/>
                    <a:pt x="10116" y="7449"/>
                  </a:cubicBezTo>
                  <a:cubicBezTo>
                    <a:pt x="9791" y="7449"/>
                    <a:pt x="9465" y="7325"/>
                    <a:pt x="9215" y="7078"/>
                  </a:cubicBezTo>
                  <a:lnTo>
                    <a:pt x="8416" y="6278"/>
                  </a:lnTo>
                  <a:cubicBezTo>
                    <a:pt x="7917" y="5779"/>
                    <a:pt x="7921" y="4972"/>
                    <a:pt x="8416" y="4473"/>
                  </a:cubicBezTo>
                  <a:cubicBezTo>
                    <a:pt x="8665" y="4226"/>
                    <a:pt x="8991" y="4102"/>
                    <a:pt x="9317" y="4102"/>
                  </a:cubicBezTo>
                  <a:close/>
                  <a:moveTo>
                    <a:pt x="10469" y="8327"/>
                  </a:moveTo>
                  <a:cubicBezTo>
                    <a:pt x="10577" y="8327"/>
                    <a:pt x="10685" y="8368"/>
                    <a:pt x="10767" y="8450"/>
                  </a:cubicBezTo>
                  <a:cubicBezTo>
                    <a:pt x="10935" y="8618"/>
                    <a:pt x="10935" y="8895"/>
                    <a:pt x="10763" y="9059"/>
                  </a:cubicBezTo>
                  <a:lnTo>
                    <a:pt x="10732" y="9086"/>
                  </a:lnTo>
                  <a:cubicBezTo>
                    <a:pt x="10650" y="9165"/>
                    <a:pt x="10545" y="9204"/>
                    <a:pt x="10440" y="9204"/>
                  </a:cubicBezTo>
                  <a:cubicBezTo>
                    <a:pt x="10332" y="9204"/>
                    <a:pt x="10223" y="9162"/>
                    <a:pt x="10140" y="9078"/>
                  </a:cubicBezTo>
                  <a:cubicBezTo>
                    <a:pt x="9976" y="8914"/>
                    <a:pt x="9972" y="8653"/>
                    <a:pt x="10132" y="8485"/>
                  </a:cubicBezTo>
                  <a:lnTo>
                    <a:pt x="10163" y="8458"/>
                  </a:lnTo>
                  <a:cubicBezTo>
                    <a:pt x="10246" y="8371"/>
                    <a:pt x="10358" y="8327"/>
                    <a:pt x="10469" y="8327"/>
                  </a:cubicBezTo>
                  <a:close/>
                  <a:moveTo>
                    <a:pt x="4210" y="8332"/>
                  </a:moveTo>
                  <a:cubicBezTo>
                    <a:pt x="4318" y="8332"/>
                    <a:pt x="4427" y="8374"/>
                    <a:pt x="4509" y="8458"/>
                  </a:cubicBezTo>
                  <a:lnTo>
                    <a:pt x="4540" y="8485"/>
                  </a:lnTo>
                  <a:cubicBezTo>
                    <a:pt x="4703" y="8653"/>
                    <a:pt x="4703" y="8918"/>
                    <a:pt x="4540" y="9086"/>
                  </a:cubicBezTo>
                  <a:cubicBezTo>
                    <a:pt x="4456" y="9168"/>
                    <a:pt x="4347" y="9209"/>
                    <a:pt x="4238" y="9209"/>
                  </a:cubicBezTo>
                  <a:cubicBezTo>
                    <a:pt x="4129" y="9209"/>
                    <a:pt x="4021" y="9168"/>
                    <a:pt x="3939" y="9086"/>
                  </a:cubicBezTo>
                  <a:lnTo>
                    <a:pt x="3908" y="9059"/>
                  </a:lnTo>
                  <a:cubicBezTo>
                    <a:pt x="3744" y="8891"/>
                    <a:pt x="3744" y="8622"/>
                    <a:pt x="3908" y="8458"/>
                  </a:cubicBezTo>
                  <a:cubicBezTo>
                    <a:pt x="3992" y="8374"/>
                    <a:pt x="4101" y="8332"/>
                    <a:pt x="4210" y="8332"/>
                  </a:cubicBezTo>
                  <a:close/>
                  <a:moveTo>
                    <a:pt x="6912" y="8063"/>
                  </a:moveTo>
                  <a:cubicBezTo>
                    <a:pt x="7238" y="8063"/>
                    <a:pt x="7564" y="8187"/>
                    <a:pt x="7811" y="8435"/>
                  </a:cubicBezTo>
                  <a:lnTo>
                    <a:pt x="8611" y="9238"/>
                  </a:lnTo>
                  <a:cubicBezTo>
                    <a:pt x="9110" y="9733"/>
                    <a:pt x="9110" y="10541"/>
                    <a:pt x="8611" y="11040"/>
                  </a:cubicBezTo>
                  <a:cubicBezTo>
                    <a:pt x="8361" y="11287"/>
                    <a:pt x="8036" y="11411"/>
                    <a:pt x="7710" y="11411"/>
                  </a:cubicBezTo>
                  <a:cubicBezTo>
                    <a:pt x="7384" y="11411"/>
                    <a:pt x="7059" y="11287"/>
                    <a:pt x="6809" y="11040"/>
                  </a:cubicBezTo>
                  <a:lnTo>
                    <a:pt x="6010" y="10236"/>
                  </a:lnTo>
                  <a:cubicBezTo>
                    <a:pt x="5515" y="9737"/>
                    <a:pt x="5515" y="8934"/>
                    <a:pt x="6010" y="8435"/>
                  </a:cubicBezTo>
                  <a:cubicBezTo>
                    <a:pt x="6259" y="8187"/>
                    <a:pt x="6586" y="8063"/>
                    <a:pt x="6912" y="8063"/>
                  </a:cubicBezTo>
                  <a:close/>
                  <a:moveTo>
                    <a:pt x="7340" y="0"/>
                  </a:moveTo>
                  <a:cubicBezTo>
                    <a:pt x="6634" y="0"/>
                    <a:pt x="6064" y="569"/>
                    <a:pt x="6064" y="1275"/>
                  </a:cubicBezTo>
                  <a:lnTo>
                    <a:pt x="6064" y="1408"/>
                  </a:lnTo>
                  <a:cubicBezTo>
                    <a:pt x="5581" y="1509"/>
                    <a:pt x="5113" y="1669"/>
                    <a:pt x="4668" y="1887"/>
                  </a:cubicBezTo>
                  <a:lnTo>
                    <a:pt x="4239" y="1143"/>
                  </a:lnTo>
                  <a:cubicBezTo>
                    <a:pt x="4161" y="1006"/>
                    <a:pt x="4017" y="930"/>
                    <a:pt x="3870" y="930"/>
                  </a:cubicBezTo>
                  <a:cubicBezTo>
                    <a:pt x="3798" y="930"/>
                    <a:pt x="3725" y="948"/>
                    <a:pt x="3658" y="987"/>
                  </a:cubicBezTo>
                  <a:cubicBezTo>
                    <a:pt x="3456" y="1104"/>
                    <a:pt x="3385" y="1361"/>
                    <a:pt x="3502" y="1564"/>
                  </a:cubicBezTo>
                  <a:lnTo>
                    <a:pt x="3931" y="2312"/>
                  </a:lnTo>
                  <a:cubicBezTo>
                    <a:pt x="3284" y="2749"/>
                    <a:pt x="2730" y="3307"/>
                    <a:pt x="2290" y="3954"/>
                  </a:cubicBezTo>
                  <a:lnTo>
                    <a:pt x="1545" y="3525"/>
                  </a:lnTo>
                  <a:cubicBezTo>
                    <a:pt x="1479" y="3489"/>
                    <a:pt x="1409" y="3471"/>
                    <a:pt x="1339" y="3471"/>
                  </a:cubicBezTo>
                  <a:cubicBezTo>
                    <a:pt x="1193" y="3471"/>
                    <a:pt x="1051" y="3548"/>
                    <a:pt x="972" y="3685"/>
                  </a:cubicBezTo>
                  <a:cubicBezTo>
                    <a:pt x="859" y="3884"/>
                    <a:pt x="921" y="4137"/>
                    <a:pt x="1120" y="4258"/>
                  </a:cubicBezTo>
                  <a:lnTo>
                    <a:pt x="1865" y="4687"/>
                  </a:lnTo>
                  <a:cubicBezTo>
                    <a:pt x="1646" y="5132"/>
                    <a:pt x="1486" y="5600"/>
                    <a:pt x="1385" y="6083"/>
                  </a:cubicBezTo>
                  <a:lnTo>
                    <a:pt x="1252" y="6083"/>
                  </a:lnTo>
                  <a:cubicBezTo>
                    <a:pt x="558" y="6095"/>
                    <a:pt x="1" y="6664"/>
                    <a:pt x="1" y="7359"/>
                  </a:cubicBezTo>
                  <a:cubicBezTo>
                    <a:pt x="1" y="8049"/>
                    <a:pt x="558" y="8618"/>
                    <a:pt x="1252" y="8630"/>
                  </a:cubicBezTo>
                  <a:lnTo>
                    <a:pt x="1385" y="8630"/>
                  </a:lnTo>
                  <a:cubicBezTo>
                    <a:pt x="1486" y="9113"/>
                    <a:pt x="1646" y="9581"/>
                    <a:pt x="1865" y="10026"/>
                  </a:cubicBezTo>
                  <a:lnTo>
                    <a:pt x="1120" y="10455"/>
                  </a:lnTo>
                  <a:cubicBezTo>
                    <a:pt x="917" y="10572"/>
                    <a:pt x="847" y="10833"/>
                    <a:pt x="964" y="11036"/>
                  </a:cubicBezTo>
                  <a:cubicBezTo>
                    <a:pt x="1042" y="11172"/>
                    <a:pt x="1184" y="11248"/>
                    <a:pt x="1332" y="11248"/>
                  </a:cubicBezTo>
                  <a:cubicBezTo>
                    <a:pt x="1404" y="11248"/>
                    <a:pt x="1477" y="11230"/>
                    <a:pt x="1545" y="11192"/>
                  </a:cubicBezTo>
                  <a:lnTo>
                    <a:pt x="2290" y="10759"/>
                  </a:lnTo>
                  <a:cubicBezTo>
                    <a:pt x="2726" y="11406"/>
                    <a:pt x="3284" y="11964"/>
                    <a:pt x="3931" y="12401"/>
                  </a:cubicBezTo>
                  <a:lnTo>
                    <a:pt x="3502" y="13149"/>
                  </a:lnTo>
                  <a:cubicBezTo>
                    <a:pt x="3382" y="13352"/>
                    <a:pt x="3452" y="13610"/>
                    <a:pt x="3655" y="13727"/>
                  </a:cubicBezTo>
                  <a:cubicBezTo>
                    <a:pt x="3722" y="13766"/>
                    <a:pt x="3796" y="13784"/>
                    <a:pt x="3869" y="13784"/>
                  </a:cubicBezTo>
                  <a:cubicBezTo>
                    <a:pt x="4015" y="13784"/>
                    <a:pt x="4158" y="13710"/>
                    <a:pt x="4236" y="13574"/>
                  </a:cubicBezTo>
                  <a:lnTo>
                    <a:pt x="4664" y="12826"/>
                  </a:lnTo>
                  <a:cubicBezTo>
                    <a:pt x="5109" y="13044"/>
                    <a:pt x="5577" y="13204"/>
                    <a:pt x="6061" y="13305"/>
                  </a:cubicBezTo>
                  <a:lnTo>
                    <a:pt x="6061" y="13442"/>
                  </a:lnTo>
                  <a:cubicBezTo>
                    <a:pt x="6061" y="14144"/>
                    <a:pt x="6630" y="14713"/>
                    <a:pt x="7336" y="14713"/>
                  </a:cubicBezTo>
                  <a:cubicBezTo>
                    <a:pt x="8038" y="14713"/>
                    <a:pt x="8607" y="14144"/>
                    <a:pt x="8607" y="13442"/>
                  </a:cubicBezTo>
                  <a:lnTo>
                    <a:pt x="8607" y="13309"/>
                  </a:lnTo>
                  <a:cubicBezTo>
                    <a:pt x="9091" y="13204"/>
                    <a:pt x="9558" y="13044"/>
                    <a:pt x="10003" y="12830"/>
                  </a:cubicBezTo>
                  <a:lnTo>
                    <a:pt x="10432" y="13574"/>
                  </a:lnTo>
                  <a:cubicBezTo>
                    <a:pt x="10510" y="13710"/>
                    <a:pt x="10652" y="13786"/>
                    <a:pt x="10798" y="13786"/>
                  </a:cubicBezTo>
                  <a:cubicBezTo>
                    <a:pt x="10871" y="13786"/>
                    <a:pt x="10945" y="13767"/>
                    <a:pt x="11013" y="13727"/>
                  </a:cubicBezTo>
                  <a:cubicBezTo>
                    <a:pt x="11216" y="13610"/>
                    <a:pt x="11286" y="13352"/>
                    <a:pt x="11169" y="13149"/>
                  </a:cubicBezTo>
                  <a:lnTo>
                    <a:pt x="10736" y="12401"/>
                  </a:lnTo>
                  <a:cubicBezTo>
                    <a:pt x="11383" y="11964"/>
                    <a:pt x="11941" y="11406"/>
                    <a:pt x="12378" y="10759"/>
                  </a:cubicBezTo>
                  <a:lnTo>
                    <a:pt x="13127" y="11192"/>
                  </a:lnTo>
                  <a:cubicBezTo>
                    <a:pt x="13193" y="11230"/>
                    <a:pt x="13266" y="11248"/>
                    <a:pt x="13337" y="11248"/>
                  </a:cubicBezTo>
                  <a:cubicBezTo>
                    <a:pt x="13483" y="11248"/>
                    <a:pt x="13625" y="11172"/>
                    <a:pt x="13704" y="11036"/>
                  </a:cubicBezTo>
                  <a:cubicBezTo>
                    <a:pt x="13825" y="10833"/>
                    <a:pt x="13754" y="10572"/>
                    <a:pt x="13552" y="10455"/>
                  </a:cubicBezTo>
                  <a:lnTo>
                    <a:pt x="12803" y="10026"/>
                  </a:lnTo>
                  <a:cubicBezTo>
                    <a:pt x="13021" y="9581"/>
                    <a:pt x="13181" y="9113"/>
                    <a:pt x="13283" y="8630"/>
                  </a:cubicBezTo>
                  <a:lnTo>
                    <a:pt x="13419" y="8630"/>
                  </a:lnTo>
                  <a:cubicBezTo>
                    <a:pt x="13429" y="8630"/>
                    <a:pt x="13438" y="8630"/>
                    <a:pt x="13447" y="8630"/>
                  </a:cubicBezTo>
                  <a:cubicBezTo>
                    <a:pt x="14148" y="8630"/>
                    <a:pt x="14718" y="8059"/>
                    <a:pt x="14718" y="7359"/>
                  </a:cubicBezTo>
                  <a:cubicBezTo>
                    <a:pt x="14718" y="6654"/>
                    <a:pt x="14148" y="6083"/>
                    <a:pt x="13447" y="6083"/>
                  </a:cubicBezTo>
                  <a:cubicBezTo>
                    <a:pt x="13438" y="6083"/>
                    <a:pt x="13429" y="6083"/>
                    <a:pt x="13419" y="6083"/>
                  </a:cubicBezTo>
                  <a:lnTo>
                    <a:pt x="13286" y="6083"/>
                  </a:lnTo>
                  <a:cubicBezTo>
                    <a:pt x="13185" y="5600"/>
                    <a:pt x="13021" y="5132"/>
                    <a:pt x="12807" y="4687"/>
                  </a:cubicBezTo>
                  <a:lnTo>
                    <a:pt x="13552" y="4258"/>
                  </a:lnTo>
                  <a:cubicBezTo>
                    <a:pt x="13762" y="4145"/>
                    <a:pt x="13836" y="3880"/>
                    <a:pt x="13715" y="3673"/>
                  </a:cubicBezTo>
                  <a:cubicBezTo>
                    <a:pt x="13638" y="3537"/>
                    <a:pt x="13496" y="3462"/>
                    <a:pt x="13349" y="3462"/>
                  </a:cubicBezTo>
                  <a:cubicBezTo>
                    <a:pt x="13273" y="3462"/>
                    <a:pt x="13196" y="3483"/>
                    <a:pt x="13127" y="3525"/>
                  </a:cubicBezTo>
                  <a:lnTo>
                    <a:pt x="12382" y="3954"/>
                  </a:lnTo>
                  <a:cubicBezTo>
                    <a:pt x="11941" y="3307"/>
                    <a:pt x="11383" y="2749"/>
                    <a:pt x="10740" y="2312"/>
                  </a:cubicBezTo>
                  <a:lnTo>
                    <a:pt x="11169" y="1568"/>
                  </a:lnTo>
                  <a:cubicBezTo>
                    <a:pt x="11294" y="1361"/>
                    <a:pt x="11228" y="1096"/>
                    <a:pt x="11021" y="975"/>
                  </a:cubicBezTo>
                  <a:cubicBezTo>
                    <a:pt x="10955" y="937"/>
                    <a:pt x="10882" y="919"/>
                    <a:pt x="10811" y="919"/>
                  </a:cubicBezTo>
                  <a:cubicBezTo>
                    <a:pt x="10660" y="919"/>
                    <a:pt x="10513" y="1000"/>
                    <a:pt x="10436" y="1143"/>
                  </a:cubicBezTo>
                  <a:lnTo>
                    <a:pt x="10003" y="1887"/>
                  </a:lnTo>
                  <a:cubicBezTo>
                    <a:pt x="9562" y="1669"/>
                    <a:pt x="9094" y="1509"/>
                    <a:pt x="8611" y="1408"/>
                  </a:cubicBezTo>
                  <a:lnTo>
                    <a:pt x="8611" y="1275"/>
                  </a:lnTo>
                  <a:cubicBezTo>
                    <a:pt x="8611" y="569"/>
                    <a:pt x="8042" y="0"/>
                    <a:pt x="7340"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sp>
          <p:nvSpPr>
            <p:cNvPr id="6" name="Google Shape;231;p30">
              <a:extLst>
                <a:ext uri="{FF2B5EF4-FFF2-40B4-BE49-F238E27FC236}">
                  <a16:creationId xmlns:a16="http://schemas.microsoft.com/office/drawing/2014/main" id="{B638B9CF-EED7-9153-4400-92074B27F26F}"/>
                </a:ext>
              </a:extLst>
            </p:cNvPr>
            <p:cNvSpPr/>
            <p:nvPr/>
          </p:nvSpPr>
          <p:spPr>
            <a:xfrm>
              <a:off x="8060500" y="955075"/>
              <a:ext cx="43025" cy="40950"/>
            </a:xfrm>
            <a:custGeom>
              <a:avLst/>
              <a:gdLst/>
              <a:ahLst/>
              <a:cxnLst/>
              <a:rect l="l" t="t" r="r" b="b"/>
              <a:pathLst>
                <a:path w="1721" h="1638" extrusionOk="0">
                  <a:moveTo>
                    <a:pt x="465" y="1"/>
                  </a:moveTo>
                  <a:cubicBezTo>
                    <a:pt x="358" y="1"/>
                    <a:pt x="251" y="42"/>
                    <a:pt x="168" y="124"/>
                  </a:cubicBezTo>
                  <a:cubicBezTo>
                    <a:pt x="4" y="288"/>
                    <a:pt x="1" y="553"/>
                    <a:pt x="160" y="721"/>
                  </a:cubicBezTo>
                  <a:lnTo>
                    <a:pt x="960" y="1520"/>
                  </a:lnTo>
                  <a:cubicBezTo>
                    <a:pt x="1042" y="1599"/>
                    <a:pt x="1148" y="1638"/>
                    <a:pt x="1254" y="1638"/>
                  </a:cubicBezTo>
                  <a:cubicBezTo>
                    <a:pt x="1363" y="1638"/>
                    <a:pt x="1473" y="1596"/>
                    <a:pt x="1556" y="1512"/>
                  </a:cubicBezTo>
                  <a:cubicBezTo>
                    <a:pt x="1720" y="1349"/>
                    <a:pt x="1720" y="1087"/>
                    <a:pt x="1560" y="920"/>
                  </a:cubicBezTo>
                  <a:lnTo>
                    <a:pt x="761" y="120"/>
                  </a:lnTo>
                  <a:cubicBezTo>
                    <a:pt x="678" y="41"/>
                    <a:pt x="571" y="1"/>
                    <a:pt x="465"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9" name="Google Shape;239;p31"/>
          <p:cNvSpPr/>
          <p:nvPr/>
        </p:nvSpPr>
        <p:spPr>
          <a:xfrm rot="-3668310" flipH="1">
            <a:off x="3839409" y="1971300"/>
            <a:ext cx="2225503" cy="714734"/>
          </a:xfrm>
          <a:custGeom>
            <a:avLst/>
            <a:gdLst/>
            <a:ahLst/>
            <a:cxnLst/>
            <a:rect l="l" t="t" r="r" b="b"/>
            <a:pathLst>
              <a:path w="89019" h="28589" extrusionOk="0">
                <a:moveTo>
                  <a:pt x="74558" y="1"/>
                </a:moveTo>
                <a:cubicBezTo>
                  <a:pt x="67992" y="1"/>
                  <a:pt x="62168" y="4518"/>
                  <a:pt x="60655" y="11043"/>
                </a:cubicBezTo>
                <a:cubicBezTo>
                  <a:pt x="59369" y="11170"/>
                  <a:pt x="58069" y="11297"/>
                  <a:pt x="56783" y="11424"/>
                </a:cubicBezTo>
                <a:cubicBezTo>
                  <a:pt x="54833" y="11594"/>
                  <a:pt x="52967" y="11764"/>
                  <a:pt x="51258" y="11891"/>
                </a:cubicBezTo>
                <a:cubicBezTo>
                  <a:pt x="48784" y="12089"/>
                  <a:pt x="46665" y="12216"/>
                  <a:pt x="45336" y="12216"/>
                </a:cubicBezTo>
                <a:cubicBezTo>
                  <a:pt x="43315" y="12216"/>
                  <a:pt x="41309" y="11976"/>
                  <a:pt x="39344" y="11509"/>
                </a:cubicBezTo>
                <a:cubicBezTo>
                  <a:pt x="36504" y="10817"/>
                  <a:pt x="34101" y="9672"/>
                  <a:pt x="31939" y="8400"/>
                </a:cubicBezTo>
                <a:cubicBezTo>
                  <a:pt x="29014" y="6676"/>
                  <a:pt x="26526" y="4712"/>
                  <a:pt x="23983" y="3270"/>
                </a:cubicBezTo>
                <a:cubicBezTo>
                  <a:pt x="21387" y="1140"/>
                  <a:pt x="18178" y="26"/>
                  <a:pt x="14925" y="26"/>
                </a:cubicBezTo>
                <a:cubicBezTo>
                  <a:pt x="13238" y="26"/>
                  <a:pt x="11539" y="325"/>
                  <a:pt x="9907" y="939"/>
                </a:cubicBezTo>
                <a:cubicBezTo>
                  <a:pt x="5131" y="2719"/>
                  <a:pt x="1682" y="6916"/>
                  <a:pt x="834" y="11947"/>
                </a:cubicBezTo>
                <a:cubicBezTo>
                  <a:pt x="1" y="16978"/>
                  <a:pt x="1894" y="22080"/>
                  <a:pt x="5823" y="25316"/>
                </a:cubicBezTo>
                <a:cubicBezTo>
                  <a:pt x="8430" y="27465"/>
                  <a:pt x="11655" y="28589"/>
                  <a:pt x="14921" y="28589"/>
                </a:cubicBezTo>
                <a:cubicBezTo>
                  <a:pt x="16595" y="28589"/>
                  <a:pt x="18280" y="28294"/>
                  <a:pt x="19898" y="27690"/>
                </a:cubicBezTo>
                <a:cubicBezTo>
                  <a:pt x="23954" y="26631"/>
                  <a:pt x="27346" y="23550"/>
                  <a:pt x="31656" y="20964"/>
                </a:cubicBezTo>
                <a:cubicBezTo>
                  <a:pt x="33903" y="19607"/>
                  <a:pt x="36391" y="18406"/>
                  <a:pt x="39344" y="17685"/>
                </a:cubicBezTo>
                <a:cubicBezTo>
                  <a:pt x="41254" y="17218"/>
                  <a:pt x="43204" y="16978"/>
                  <a:pt x="45168" y="16978"/>
                </a:cubicBezTo>
                <a:cubicBezTo>
                  <a:pt x="45224" y="16978"/>
                  <a:pt x="45280" y="16978"/>
                  <a:pt x="45336" y="16978"/>
                </a:cubicBezTo>
                <a:cubicBezTo>
                  <a:pt x="46622" y="16978"/>
                  <a:pt x="48643" y="17091"/>
                  <a:pt x="51031" y="17275"/>
                </a:cubicBezTo>
                <a:cubicBezTo>
                  <a:pt x="52826" y="17402"/>
                  <a:pt x="54833" y="17586"/>
                  <a:pt x="56896" y="17784"/>
                </a:cubicBezTo>
                <a:cubicBezTo>
                  <a:pt x="58196" y="17897"/>
                  <a:pt x="59511" y="18038"/>
                  <a:pt x="60825" y="18165"/>
                </a:cubicBezTo>
                <a:cubicBezTo>
                  <a:pt x="62578" y="24391"/>
                  <a:pt x="68250" y="28572"/>
                  <a:pt x="74543" y="28572"/>
                </a:cubicBezTo>
                <a:cubicBezTo>
                  <a:pt x="75249" y="28572"/>
                  <a:pt x="75964" y="28520"/>
                  <a:pt x="76681" y="28411"/>
                </a:cubicBezTo>
                <a:cubicBezTo>
                  <a:pt x="83804" y="27351"/>
                  <a:pt x="89018" y="21147"/>
                  <a:pt x="88849" y="13954"/>
                </a:cubicBezTo>
                <a:cubicBezTo>
                  <a:pt x="88679" y="6761"/>
                  <a:pt x="83196" y="811"/>
                  <a:pt x="76031" y="76"/>
                </a:cubicBezTo>
                <a:cubicBezTo>
                  <a:pt x="75537" y="26"/>
                  <a:pt x="75046" y="1"/>
                  <a:pt x="745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roup 9">
            <a:extLst>
              <a:ext uri="{FF2B5EF4-FFF2-40B4-BE49-F238E27FC236}">
                <a16:creationId xmlns:a16="http://schemas.microsoft.com/office/drawing/2014/main" id="{F36C4D94-C3EE-4325-E9EE-3541B3C467D1}"/>
              </a:ext>
            </a:extLst>
          </p:cNvPr>
          <p:cNvGrpSpPr/>
          <p:nvPr/>
        </p:nvGrpSpPr>
        <p:grpSpPr>
          <a:xfrm>
            <a:off x="3362031" y="1985088"/>
            <a:ext cx="2469000" cy="2469000"/>
            <a:chOff x="3308871" y="3538484"/>
            <a:chExt cx="2469000" cy="2469000"/>
          </a:xfrm>
        </p:grpSpPr>
        <p:sp>
          <p:nvSpPr>
            <p:cNvPr id="242" name="Google Shape;242;p31"/>
            <p:cNvSpPr/>
            <p:nvPr/>
          </p:nvSpPr>
          <p:spPr>
            <a:xfrm>
              <a:off x="3308871" y="3538484"/>
              <a:ext cx="2469000" cy="2469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Picture 4">
              <a:extLst>
                <a:ext uri="{FF2B5EF4-FFF2-40B4-BE49-F238E27FC236}">
                  <a16:creationId xmlns:a16="http://schemas.microsoft.com/office/drawing/2014/main" id="{7AC932E7-707A-678C-B27E-187C503E2531}"/>
                </a:ext>
              </a:extLst>
            </p:cNvPr>
            <p:cNvPicPr>
              <a:picLocks noChangeAspect="1"/>
            </p:cNvPicPr>
            <p:nvPr/>
          </p:nvPicPr>
          <p:blipFill>
            <a:blip r:embed="rId3"/>
            <a:stretch>
              <a:fillRect/>
            </a:stretch>
          </p:blipFill>
          <p:spPr>
            <a:xfrm>
              <a:off x="4197909" y="5294924"/>
              <a:ext cx="990600" cy="508000"/>
            </a:xfrm>
            <a:prstGeom prst="rect">
              <a:avLst/>
            </a:prstGeom>
          </p:spPr>
        </p:pic>
      </p:grpSp>
      <p:sp>
        <p:nvSpPr>
          <p:cNvPr id="237" name="Google Shape;237;p31"/>
          <p:cNvSpPr txBox="1">
            <a:spLocks noGrp="1"/>
          </p:cNvSpPr>
          <p:nvPr>
            <p:ph type="title" idx="6"/>
          </p:nvPr>
        </p:nvSpPr>
        <p:spPr>
          <a:xfrm>
            <a:off x="2168871" y="206207"/>
            <a:ext cx="4749000" cy="63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WHAT IS ANTIMICROBIAL RESISTANCE?</a:t>
            </a:r>
            <a:endParaRPr dirty="0"/>
          </a:p>
        </p:txBody>
      </p:sp>
      <p:sp>
        <p:nvSpPr>
          <p:cNvPr id="238" name="Google Shape;238;p31"/>
          <p:cNvSpPr/>
          <p:nvPr/>
        </p:nvSpPr>
        <p:spPr>
          <a:xfrm rot="-4352175" flipH="1">
            <a:off x="6441114" y="1598902"/>
            <a:ext cx="2225459" cy="714720"/>
          </a:xfrm>
          <a:custGeom>
            <a:avLst/>
            <a:gdLst/>
            <a:ahLst/>
            <a:cxnLst/>
            <a:rect l="l" t="t" r="r" b="b"/>
            <a:pathLst>
              <a:path w="89019" h="28589" extrusionOk="0">
                <a:moveTo>
                  <a:pt x="74558" y="1"/>
                </a:moveTo>
                <a:cubicBezTo>
                  <a:pt x="67992" y="1"/>
                  <a:pt x="62168" y="4518"/>
                  <a:pt x="60655" y="11043"/>
                </a:cubicBezTo>
                <a:cubicBezTo>
                  <a:pt x="59369" y="11170"/>
                  <a:pt x="58069" y="11297"/>
                  <a:pt x="56783" y="11424"/>
                </a:cubicBezTo>
                <a:cubicBezTo>
                  <a:pt x="54833" y="11594"/>
                  <a:pt x="52967" y="11764"/>
                  <a:pt x="51258" y="11891"/>
                </a:cubicBezTo>
                <a:cubicBezTo>
                  <a:pt x="48784" y="12089"/>
                  <a:pt x="46665" y="12216"/>
                  <a:pt x="45336" y="12216"/>
                </a:cubicBezTo>
                <a:cubicBezTo>
                  <a:pt x="43315" y="12216"/>
                  <a:pt x="41309" y="11976"/>
                  <a:pt x="39344" y="11509"/>
                </a:cubicBezTo>
                <a:cubicBezTo>
                  <a:pt x="36504" y="10817"/>
                  <a:pt x="34101" y="9672"/>
                  <a:pt x="31939" y="8400"/>
                </a:cubicBezTo>
                <a:cubicBezTo>
                  <a:pt x="29014" y="6676"/>
                  <a:pt x="26526" y="4712"/>
                  <a:pt x="23983" y="3270"/>
                </a:cubicBezTo>
                <a:cubicBezTo>
                  <a:pt x="21387" y="1140"/>
                  <a:pt x="18178" y="26"/>
                  <a:pt x="14925" y="26"/>
                </a:cubicBezTo>
                <a:cubicBezTo>
                  <a:pt x="13238" y="26"/>
                  <a:pt x="11539" y="325"/>
                  <a:pt x="9907" y="939"/>
                </a:cubicBezTo>
                <a:cubicBezTo>
                  <a:pt x="5131" y="2719"/>
                  <a:pt x="1682" y="6916"/>
                  <a:pt x="834" y="11947"/>
                </a:cubicBezTo>
                <a:cubicBezTo>
                  <a:pt x="1" y="16978"/>
                  <a:pt x="1894" y="22080"/>
                  <a:pt x="5823" y="25316"/>
                </a:cubicBezTo>
                <a:cubicBezTo>
                  <a:pt x="8430" y="27465"/>
                  <a:pt x="11655" y="28589"/>
                  <a:pt x="14921" y="28589"/>
                </a:cubicBezTo>
                <a:cubicBezTo>
                  <a:pt x="16595" y="28589"/>
                  <a:pt x="18280" y="28294"/>
                  <a:pt x="19898" y="27690"/>
                </a:cubicBezTo>
                <a:cubicBezTo>
                  <a:pt x="23954" y="26631"/>
                  <a:pt x="27346" y="23550"/>
                  <a:pt x="31656" y="20964"/>
                </a:cubicBezTo>
                <a:cubicBezTo>
                  <a:pt x="33903" y="19607"/>
                  <a:pt x="36391" y="18406"/>
                  <a:pt x="39344" y="17685"/>
                </a:cubicBezTo>
                <a:cubicBezTo>
                  <a:pt x="41254" y="17218"/>
                  <a:pt x="43204" y="16978"/>
                  <a:pt x="45168" y="16978"/>
                </a:cubicBezTo>
                <a:cubicBezTo>
                  <a:pt x="45224" y="16978"/>
                  <a:pt x="45280" y="16978"/>
                  <a:pt x="45336" y="16978"/>
                </a:cubicBezTo>
                <a:cubicBezTo>
                  <a:pt x="46622" y="16978"/>
                  <a:pt x="48643" y="17091"/>
                  <a:pt x="51031" y="17275"/>
                </a:cubicBezTo>
                <a:cubicBezTo>
                  <a:pt x="52826" y="17402"/>
                  <a:pt x="54833" y="17586"/>
                  <a:pt x="56896" y="17784"/>
                </a:cubicBezTo>
                <a:cubicBezTo>
                  <a:pt x="58196" y="17897"/>
                  <a:pt x="59511" y="18038"/>
                  <a:pt x="60825" y="18165"/>
                </a:cubicBezTo>
                <a:cubicBezTo>
                  <a:pt x="62578" y="24391"/>
                  <a:pt x="68250" y="28572"/>
                  <a:pt x="74543" y="28572"/>
                </a:cubicBezTo>
                <a:cubicBezTo>
                  <a:pt x="75249" y="28572"/>
                  <a:pt x="75964" y="28520"/>
                  <a:pt x="76681" y="28411"/>
                </a:cubicBezTo>
                <a:cubicBezTo>
                  <a:pt x="83804" y="27351"/>
                  <a:pt x="89018" y="21147"/>
                  <a:pt x="88849" y="13954"/>
                </a:cubicBezTo>
                <a:cubicBezTo>
                  <a:pt x="88679" y="6761"/>
                  <a:pt x="83196" y="811"/>
                  <a:pt x="76031" y="76"/>
                </a:cubicBezTo>
                <a:cubicBezTo>
                  <a:pt x="75537" y="26"/>
                  <a:pt x="75046" y="1"/>
                  <a:pt x="745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1"/>
          <p:cNvSpPr/>
          <p:nvPr/>
        </p:nvSpPr>
        <p:spPr>
          <a:xfrm rot="3668310">
            <a:off x="244871" y="1529346"/>
            <a:ext cx="2225503" cy="714734"/>
          </a:xfrm>
          <a:custGeom>
            <a:avLst/>
            <a:gdLst/>
            <a:ahLst/>
            <a:cxnLst/>
            <a:rect l="l" t="t" r="r" b="b"/>
            <a:pathLst>
              <a:path w="89019" h="28589" extrusionOk="0">
                <a:moveTo>
                  <a:pt x="74558" y="1"/>
                </a:moveTo>
                <a:cubicBezTo>
                  <a:pt x="67992" y="1"/>
                  <a:pt x="62168" y="4518"/>
                  <a:pt x="60655" y="11043"/>
                </a:cubicBezTo>
                <a:cubicBezTo>
                  <a:pt x="59369" y="11170"/>
                  <a:pt x="58069" y="11297"/>
                  <a:pt x="56783" y="11424"/>
                </a:cubicBezTo>
                <a:cubicBezTo>
                  <a:pt x="54833" y="11594"/>
                  <a:pt x="52967" y="11764"/>
                  <a:pt x="51258" y="11891"/>
                </a:cubicBezTo>
                <a:cubicBezTo>
                  <a:pt x="48784" y="12089"/>
                  <a:pt x="46665" y="12216"/>
                  <a:pt x="45336" y="12216"/>
                </a:cubicBezTo>
                <a:cubicBezTo>
                  <a:pt x="43315" y="12216"/>
                  <a:pt x="41309" y="11976"/>
                  <a:pt x="39344" y="11509"/>
                </a:cubicBezTo>
                <a:cubicBezTo>
                  <a:pt x="36504" y="10817"/>
                  <a:pt x="34101" y="9672"/>
                  <a:pt x="31939" y="8400"/>
                </a:cubicBezTo>
                <a:cubicBezTo>
                  <a:pt x="29014" y="6676"/>
                  <a:pt x="26526" y="4712"/>
                  <a:pt x="23983" y="3270"/>
                </a:cubicBezTo>
                <a:cubicBezTo>
                  <a:pt x="21387" y="1140"/>
                  <a:pt x="18178" y="26"/>
                  <a:pt x="14925" y="26"/>
                </a:cubicBezTo>
                <a:cubicBezTo>
                  <a:pt x="13238" y="26"/>
                  <a:pt x="11539" y="325"/>
                  <a:pt x="9907" y="939"/>
                </a:cubicBezTo>
                <a:cubicBezTo>
                  <a:pt x="5131" y="2719"/>
                  <a:pt x="1682" y="6916"/>
                  <a:pt x="834" y="11947"/>
                </a:cubicBezTo>
                <a:cubicBezTo>
                  <a:pt x="1" y="16978"/>
                  <a:pt x="1894" y="22080"/>
                  <a:pt x="5823" y="25316"/>
                </a:cubicBezTo>
                <a:cubicBezTo>
                  <a:pt x="8430" y="27465"/>
                  <a:pt x="11655" y="28589"/>
                  <a:pt x="14921" y="28589"/>
                </a:cubicBezTo>
                <a:cubicBezTo>
                  <a:pt x="16595" y="28589"/>
                  <a:pt x="18280" y="28294"/>
                  <a:pt x="19898" y="27690"/>
                </a:cubicBezTo>
                <a:cubicBezTo>
                  <a:pt x="23954" y="26631"/>
                  <a:pt x="27346" y="23550"/>
                  <a:pt x="31656" y="20964"/>
                </a:cubicBezTo>
                <a:cubicBezTo>
                  <a:pt x="33903" y="19607"/>
                  <a:pt x="36391" y="18406"/>
                  <a:pt x="39344" y="17685"/>
                </a:cubicBezTo>
                <a:cubicBezTo>
                  <a:pt x="41254" y="17218"/>
                  <a:pt x="43204" y="16978"/>
                  <a:pt x="45168" y="16978"/>
                </a:cubicBezTo>
                <a:cubicBezTo>
                  <a:pt x="45224" y="16978"/>
                  <a:pt x="45280" y="16978"/>
                  <a:pt x="45336" y="16978"/>
                </a:cubicBezTo>
                <a:cubicBezTo>
                  <a:pt x="46622" y="16978"/>
                  <a:pt x="48643" y="17091"/>
                  <a:pt x="51031" y="17275"/>
                </a:cubicBezTo>
                <a:cubicBezTo>
                  <a:pt x="52826" y="17402"/>
                  <a:pt x="54833" y="17586"/>
                  <a:pt x="56896" y="17784"/>
                </a:cubicBezTo>
                <a:cubicBezTo>
                  <a:pt x="58196" y="17897"/>
                  <a:pt x="59511" y="18038"/>
                  <a:pt x="60825" y="18165"/>
                </a:cubicBezTo>
                <a:cubicBezTo>
                  <a:pt x="62578" y="24391"/>
                  <a:pt x="68250" y="28572"/>
                  <a:pt x="74543" y="28572"/>
                </a:cubicBezTo>
                <a:cubicBezTo>
                  <a:pt x="75249" y="28572"/>
                  <a:pt x="75964" y="28520"/>
                  <a:pt x="76681" y="28411"/>
                </a:cubicBezTo>
                <a:cubicBezTo>
                  <a:pt x="83804" y="27351"/>
                  <a:pt x="89018" y="21147"/>
                  <a:pt x="88849" y="13954"/>
                </a:cubicBezTo>
                <a:cubicBezTo>
                  <a:pt x="88679" y="6761"/>
                  <a:pt x="83196" y="811"/>
                  <a:pt x="76031" y="76"/>
                </a:cubicBezTo>
                <a:cubicBezTo>
                  <a:pt x="75537" y="26"/>
                  <a:pt x="75046" y="1"/>
                  <a:pt x="745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1"/>
          <p:cNvSpPr/>
          <p:nvPr/>
        </p:nvSpPr>
        <p:spPr>
          <a:xfrm>
            <a:off x="617400" y="1659125"/>
            <a:ext cx="2469000" cy="2469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1"/>
          <p:cNvSpPr/>
          <p:nvPr/>
        </p:nvSpPr>
        <p:spPr>
          <a:xfrm>
            <a:off x="6052044" y="1678175"/>
            <a:ext cx="2469000" cy="2469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1"/>
          <p:cNvSpPr txBox="1">
            <a:spLocks noGrp="1"/>
          </p:cNvSpPr>
          <p:nvPr>
            <p:ph type="ctrTitle" idx="4"/>
          </p:nvPr>
        </p:nvSpPr>
        <p:spPr>
          <a:xfrm flipH="1">
            <a:off x="1030970" y="1721957"/>
            <a:ext cx="15606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BACTERIA</a:t>
            </a:r>
            <a:endParaRPr dirty="0"/>
          </a:p>
        </p:txBody>
      </p:sp>
      <p:sp>
        <p:nvSpPr>
          <p:cNvPr id="245" name="Google Shape;245;p31"/>
          <p:cNvSpPr txBox="1">
            <a:spLocks noGrp="1"/>
          </p:cNvSpPr>
          <p:nvPr>
            <p:ph type="ctrTitle"/>
          </p:nvPr>
        </p:nvSpPr>
        <p:spPr>
          <a:xfrm flipH="1">
            <a:off x="6482572" y="1956262"/>
            <a:ext cx="15606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RESISTANCE</a:t>
            </a:r>
            <a:endParaRPr dirty="0"/>
          </a:p>
        </p:txBody>
      </p:sp>
      <p:sp>
        <p:nvSpPr>
          <p:cNvPr id="246" name="Google Shape;246;p31"/>
          <p:cNvSpPr txBox="1">
            <a:spLocks noGrp="1"/>
          </p:cNvSpPr>
          <p:nvPr>
            <p:ph type="subTitle" idx="1"/>
          </p:nvPr>
        </p:nvSpPr>
        <p:spPr>
          <a:xfrm flipH="1">
            <a:off x="6294246" y="2473075"/>
            <a:ext cx="2095528" cy="875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Antimicrobial Resistance (AMR) is what we call it when the germs find ways to </a:t>
            </a:r>
            <a:r>
              <a:rPr lang="en" b="1" dirty="0"/>
              <a:t>avoid</a:t>
            </a:r>
            <a:r>
              <a:rPr lang="en" dirty="0"/>
              <a:t> being killed by the antibiotic medicine.</a:t>
            </a:r>
            <a:endParaRPr dirty="0"/>
          </a:p>
        </p:txBody>
      </p:sp>
      <p:sp>
        <p:nvSpPr>
          <p:cNvPr id="247" name="Google Shape;247;p31"/>
          <p:cNvSpPr txBox="1">
            <a:spLocks noGrp="1"/>
          </p:cNvSpPr>
          <p:nvPr>
            <p:ph type="subTitle" idx="5"/>
          </p:nvPr>
        </p:nvSpPr>
        <p:spPr>
          <a:xfrm flipH="1">
            <a:off x="754225" y="2455869"/>
            <a:ext cx="2148630" cy="165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These can be helpful or unhelpful…  the unhelpful ones can make you sick &amp; are sometimes called </a:t>
            </a:r>
            <a:r>
              <a:rPr lang="en" b="1" dirty="0"/>
              <a:t>GERMS</a:t>
            </a:r>
            <a:r>
              <a:rPr lang="en" dirty="0"/>
              <a:t>  </a:t>
            </a:r>
            <a:endParaRPr dirty="0"/>
          </a:p>
        </p:txBody>
      </p:sp>
      <p:sp>
        <p:nvSpPr>
          <p:cNvPr id="248" name="Google Shape;248;p31"/>
          <p:cNvSpPr txBox="1">
            <a:spLocks noGrp="1"/>
          </p:cNvSpPr>
          <p:nvPr>
            <p:ph type="ctrTitle" idx="2"/>
          </p:nvPr>
        </p:nvSpPr>
        <p:spPr>
          <a:xfrm flipH="1">
            <a:off x="3837420" y="2248564"/>
            <a:ext cx="15606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ANTIMICROBIALS</a:t>
            </a:r>
            <a:endParaRPr dirty="0"/>
          </a:p>
        </p:txBody>
      </p:sp>
      <p:sp>
        <p:nvSpPr>
          <p:cNvPr id="249" name="Google Shape;249;p31"/>
          <p:cNvSpPr txBox="1">
            <a:spLocks noGrp="1"/>
          </p:cNvSpPr>
          <p:nvPr>
            <p:ph type="subTitle" idx="3"/>
          </p:nvPr>
        </p:nvSpPr>
        <p:spPr>
          <a:xfrm flipH="1">
            <a:off x="3632936" y="2782827"/>
            <a:ext cx="2037630" cy="875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These are medicines which treat infections caused by bacteria &amp; fungi</a:t>
            </a:r>
            <a:endParaRPr dirty="0"/>
          </a:p>
        </p:txBody>
      </p:sp>
      <p:sp>
        <p:nvSpPr>
          <p:cNvPr id="250" name="Google Shape;250;p31"/>
          <p:cNvSpPr txBox="1">
            <a:spLocks noGrp="1"/>
          </p:cNvSpPr>
          <p:nvPr>
            <p:ph type="ctrTitle" idx="4"/>
          </p:nvPr>
        </p:nvSpPr>
        <p:spPr>
          <a:xfrm flipH="1">
            <a:off x="236370" y="958622"/>
            <a:ext cx="15606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a:solidFill>
                  <a:schemeClr val="lt1"/>
                </a:solidFill>
              </a:rPr>
              <a:t>01</a:t>
            </a:r>
            <a:endParaRPr sz="4800">
              <a:solidFill>
                <a:schemeClr val="lt1"/>
              </a:solidFill>
            </a:endParaRPr>
          </a:p>
        </p:txBody>
      </p:sp>
      <p:sp>
        <p:nvSpPr>
          <p:cNvPr id="251" name="Google Shape;251;p31"/>
          <p:cNvSpPr txBox="1">
            <a:spLocks noGrp="1"/>
          </p:cNvSpPr>
          <p:nvPr>
            <p:ph type="ctrTitle"/>
          </p:nvPr>
        </p:nvSpPr>
        <p:spPr>
          <a:xfrm flipH="1">
            <a:off x="6982411" y="958622"/>
            <a:ext cx="15606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a:solidFill>
                  <a:schemeClr val="lt1"/>
                </a:solidFill>
              </a:rPr>
              <a:t>03</a:t>
            </a:r>
            <a:endParaRPr sz="4800">
              <a:solidFill>
                <a:schemeClr val="lt1"/>
              </a:solidFill>
            </a:endParaRPr>
          </a:p>
        </p:txBody>
      </p:sp>
      <p:sp>
        <p:nvSpPr>
          <p:cNvPr id="252" name="Google Shape;252;p31"/>
          <p:cNvSpPr txBox="1">
            <a:spLocks noGrp="1"/>
          </p:cNvSpPr>
          <p:nvPr>
            <p:ph type="ctrTitle" idx="2"/>
          </p:nvPr>
        </p:nvSpPr>
        <p:spPr>
          <a:xfrm flipH="1">
            <a:off x="4509743" y="1392649"/>
            <a:ext cx="15606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a:solidFill>
                  <a:schemeClr val="lt1"/>
                </a:solidFill>
              </a:rPr>
              <a:t>02</a:t>
            </a:r>
            <a:endParaRPr sz="4800">
              <a:solidFill>
                <a:schemeClr val="lt1"/>
              </a:solidFill>
            </a:endParaRPr>
          </a:p>
        </p:txBody>
      </p:sp>
      <p:sp>
        <p:nvSpPr>
          <p:cNvPr id="253" name="Google Shape;253;p31"/>
          <p:cNvSpPr txBox="1">
            <a:spLocks noGrp="1"/>
          </p:cNvSpPr>
          <p:nvPr>
            <p:ph type="subTitle" idx="5"/>
          </p:nvPr>
        </p:nvSpPr>
        <p:spPr>
          <a:xfrm flipH="1">
            <a:off x="34281" y="4214089"/>
            <a:ext cx="3324031" cy="830966"/>
          </a:xfrm>
          <a:prstGeom prst="rect">
            <a:avLst/>
          </a:prstGeom>
        </p:spPr>
        <p:txBody>
          <a:bodyPr spcFirstLastPara="1" wrap="square" lIns="91425" tIns="91425" rIns="91425" bIns="91425" anchor="t" anchorCtr="0">
            <a:spAutoFit/>
          </a:bodyPr>
          <a:lstStyle/>
          <a:p>
            <a:pPr marL="152400" lvl="0" indent="0" rtl="0">
              <a:spcBef>
                <a:spcPts val="0"/>
              </a:spcBef>
              <a:spcAft>
                <a:spcPts val="0"/>
              </a:spcAft>
              <a:buSzPts val="1200"/>
            </a:pPr>
            <a:r>
              <a:rPr lang="en-GB" dirty="0"/>
              <a:t>Not all germs are bacteria, some are fungi and some are viruses.  AMR does not apply to viruses. </a:t>
            </a:r>
            <a:endParaRPr dirty="0"/>
          </a:p>
        </p:txBody>
      </p:sp>
      <p:grpSp>
        <p:nvGrpSpPr>
          <p:cNvPr id="255" name="Google Shape;255;p31"/>
          <p:cNvGrpSpPr/>
          <p:nvPr/>
        </p:nvGrpSpPr>
        <p:grpSpPr>
          <a:xfrm>
            <a:off x="8689025" y="4649475"/>
            <a:ext cx="370975" cy="367925"/>
            <a:chOff x="1679325" y="831100"/>
            <a:chExt cx="370975" cy="367925"/>
          </a:xfrm>
        </p:grpSpPr>
        <p:sp>
          <p:nvSpPr>
            <p:cNvPr id="256" name="Google Shape;256;p31"/>
            <p:cNvSpPr/>
            <p:nvPr/>
          </p:nvSpPr>
          <p:spPr>
            <a:xfrm>
              <a:off x="1679325" y="1050875"/>
              <a:ext cx="151225" cy="148150"/>
            </a:xfrm>
            <a:custGeom>
              <a:avLst/>
              <a:gdLst/>
              <a:ahLst/>
              <a:cxnLst/>
              <a:rect l="l" t="t" r="r" b="b"/>
              <a:pathLst>
                <a:path w="6049" h="5926" extrusionOk="0">
                  <a:moveTo>
                    <a:pt x="5448" y="1"/>
                  </a:moveTo>
                  <a:lnTo>
                    <a:pt x="4691" y="757"/>
                  </a:lnTo>
                  <a:lnTo>
                    <a:pt x="4621" y="683"/>
                  </a:lnTo>
                  <a:cubicBezTo>
                    <a:pt x="4372" y="434"/>
                    <a:pt x="4045" y="309"/>
                    <a:pt x="3718" y="309"/>
                  </a:cubicBezTo>
                  <a:cubicBezTo>
                    <a:pt x="3392" y="309"/>
                    <a:pt x="3065" y="434"/>
                    <a:pt x="2816" y="683"/>
                  </a:cubicBezTo>
                  <a:lnTo>
                    <a:pt x="495" y="3007"/>
                  </a:lnTo>
                  <a:cubicBezTo>
                    <a:pt x="0" y="3506"/>
                    <a:pt x="0" y="4310"/>
                    <a:pt x="495" y="4809"/>
                  </a:cubicBezTo>
                  <a:lnTo>
                    <a:pt x="1240" y="5554"/>
                  </a:lnTo>
                  <a:cubicBezTo>
                    <a:pt x="1490" y="5801"/>
                    <a:pt x="1815" y="5925"/>
                    <a:pt x="2141" y="5925"/>
                  </a:cubicBezTo>
                  <a:cubicBezTo>
                    <a:pt x="2467" y="5925"/>
                    <a:pt x="2792" y="5801"/>
                    <a:pt x="3042" y="5554"/>
                  </a:cubicBezTo>
                  <a:lnTo>
                    <a:pt x="5366" y="3230"/>
                  </a:lnTo>
                  <a:cubicBezTo>
                    <a:pt x="5861" y="2730"/>
                    <a:pt x="5861" y="1923"/>
                    <a:pt x="5366" y="1428"/>
                  </a:cubicBezTo>
                  <a:lnTo>
                    <a:pt x="5292" y="1354"/>
                  </a:lnTo>
                  <a:lnTo>
                    <a:pt x="6048" y="601"/>
                  </a:lnTo>
                  <a:cubicBezTo>
                    <a:pt x="5939" y="508"/>
                    <a:pt x="5838" y="414"/>
                    <a:pt x="5736" y="313"/>
                  </a:cubicBezTo>
                  <a:cubicBezTo>
                    <a:pt x="5635" y="211"/>
                    <a:pt x="5541" y="106"/>
                    <a:pt x="5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57" name="Google Shape;257;p31"/>
            <p:cNvSpPr/>
            <p:nvPr/>
          </p:nvSpPr>
          <p:spPr>
            <a:xfrm>
              <a:off x="1788025" y="831100"/>
              <a:ext cx="262275" cy="249025"/>
            </a:xfrm>
            <a:custGeom>
              <a:avLst/>
              <a:gdLst/>
              <a:ahLst/>
              <a:cxnLst/>
              <a:rect l="l" t="t" r="r" b="b"/>
              <a:pathLst>
                <a:path w="10491" h="9961" extrusionOk="0">
                  <a:moveTo>
                    <a:pt x="5227" y="2575"/>
                  </a:moveTo>
                  <a:cubicBezTo>
                    <a:pt x="5336" y="2575"/>
                    <a:pt x="5444" y="2617"/>
                    <a:pt x="5526" y="2701"/>
                  </a:cubicBezTo>
                  <a:lnTo>
                    <a:pt x="6095" y="3270"/>
                  </a:lnTo>
                  <a:cubicBezTo>
                    <a:pt x="6259" y="3434"/>
                    <a:pt x="6259" y="3703"/>
                    <a:pt x="6095" y="3866"/>
                  </a:cubicBezTo>
                  <a:lnTo>
                    <a:pt x="6095" y="3870"/>
                  </a:lnTo>
                  <a:cubicBezTo>
                    <a:pt x="6011" y="3952"/>
                    <a:pt x="5902" y="3993"/>
                    <a:pt x="5793" y="3993"/>
                  </a:cubicBezTo>
                  <a:cubicBezTo>
                    <a:pt x="5685" y="3993"/>
                    <a:pt x="5577" y="3952"/>
                    <a:pt x="5495" y="3870"/>
                  </a:cubicBezTo>
                  <a:lnTo>
                    <a:pt x="4925" y="3301"/>
                  </a:lnTo>
                  <a:cubicBezTo>
                    <a:pt x="4762" y="3133"/>
                    <a:pt x="4762" y="2864"/>
                    <a:pt x="4925" y="2701"/>
                  </a:cubicBezTo>
                  <a:cubicBezTo>
                    <a:pt x="5009" y="2617"/>
                    <a:pt x="5118" y="2575"/>
                    <a:pt x="5227" y="2575"/>
                  </a:cubicBezTo>
                  <a:close/>
                  <a:moveTo>
                    <a:pt x="4096" y="4274"/>
                  </a:moveTo>
                  <a:cubicBezTo>
                    <a:pt x="4205" y="4274"/>
                    <a:pt x="4313" y="4315"/>
                    <a:pt x="4395" y="4397"/>
                  </a:cubicBezTo>
                  <a:cubicBezTo>
                    <a:pt x="4559" y="4565"/>
                    <a:pt x="4559" y="4834"/>
                    <a:pt x="4395" y="4997"/>
                  </a:cubicBezTo>
                  <a:lnTo>
                    <a:pt x="3830" y="5567"/>
                  </a:lnTo>
                  <a:cubicBezTo>
                    <a:pt x="3747" y="5653"/>
                    <a:pt x="3636" y="5696"/>
                    <a:pt x="3525" y="5696"/>
                  </a:cubicBezTo>
                  <a:cubicBezTo>
                    <a:pt x="3415" y="5696"/>
                    <a:pt x="3305" y="5654"/>
                    <a:pt x="3221" y="5571"/>
                  </a:cubicBezTo>
                  <a:cubicBezTo>
                    <a:pt x="3054" y="5403"/>
                    <a:pt x="3057" y="5130"/>
                    <a:pt x="3229" y="4966"/>
                  </a:cubicBezTo>
                  <a:lnTo>
                    <a:pt x="3794" y="4397"/>
                  </a:lnTo>
                  <a:cubicBezTo>
                    <a:pt x="3878" y="4315"/>
                    <a:pt x="3987" y="4274"/>
                    <a:pt x="4096" y="4274"/>
                  </a:cubicBezTo>
                  <a:close/>
                  <a:moveTo>
                    <a:pt x="7498" y="4270"/>
                  </a:moveTo>
                  <a:cubicBezTo>
                    <a:pt x="7606" y="4270"/>
                    <a:pt x="7715" y="4311"/>
                    <a:pt x="7799" y="4393"/>
                  </a:cubicBezTo>
                  <a:cubicBezTo>
                    <a:pt x="7967" y="4561"/>
                    <a:pt x="7963" y="4837"/>
                    <a:pt x="7792" y="5001"/>
                  </a:cubicBezTo>
                  <a:lnTo>
                    <a:pt x="7226" y="5567"/>
                  </a:lnTo>
                  <a:cubicBezTo>
                    <a:pt x="7143" y="5654"/>
                    <a:pt x="7030" y="5698"/>
                    <a:pt x="6918" y="5698"/>
                  </a:cubicBezTo>
                  <a:cubicBezTo>
                    <a:pt x="6809" y="5698"/>
                    <a:pt x="6700" y="5657"/>
                    <a:pt x="6618" y="5575"/>
                  </a:cubicBezTo>
                  <a:cubicBezTo>
                    <a:pt x="6450" y="5407"/>
                    <a:pt x="6454" y="5130"/>
                    <a:pt x="6626" y="4966"/>
                  </a:cubicBezTo>
                  <a:lnTo>
                    <a:pt x="7191" y="4401"/>
                  </a:lnTo>
                  <a:cubicBezTo>
                    <a:pt x="7274" y="4313"/>
                    <a:pt x="7386" y="4270"/>
                    <a:pt x="7498" y="4270"/>
                  </a:cubicBezTo>
                  <a:close/>
                  <a:moveTo>
                    <a:pt x="5226" y="5971"/>
                  </a:moveTo>
                  <a:cubicBezTo>
                    <a:pt x="5335" y="5971"/>
                    <a:pt x="5444" y="6013"/>
                    <a:pt x="5526" y="6097"/>
                  </a:cubicBezTo>
                  <a:lnTo>
                    <a:pt x="6095" y="6662"/>
                  </a:lnTo>
                  <a:cubicBezTo>
                    <a:pt x="6263" y="6826"/>
                    <a:pt x="6263" y="7099"/>
                    <a:pt x="6095" y="7267"/>
                  </a:cubicBezTo>
                  <a:cubicBezTo>
                    <a:pt x="6011" y="7349"/>
                    <a:pt x="5902" y="7390"/>
                    <a:pt x="5793" y="7390"/>
                  </a:cubicBezTo>
                  <a:cubicBezTo>
                    <a:pt x="5685" y="7390"/>
                    <a:pt x="5577" y="7349"/>
                    <a:pt x="5495" y="7267"/>
                  </a:cubicBezTo>
                  <a:lnTo>
                    <a:pt x="4925" y="6698"/>
                  </a:lnTo>
                  <a:cubicBezTo>
                    <a:pt x="4762" y="6534"/>
                    <a:pt x="4758" y="6265"/>
                    <a:pt x="4925" y="6097"/>
                  </a:cubicBezTo>
                  <a:cubicBezTo>
                    <a:pt x="5007" y="6013"/>
                    <a:pt x="5116" y="5971"/>
                    <a:pt x="5226" y="5971"/>
                  </a:cubicBezTo>
                  <a:close/>
                  <a:moveTo>
                    <a:pt x="5508" y="0"/>
                  </a:moveTo>
                  <a:cubicBezTo>
                    <a:pt x="4550" y="0"/>
                    <a:pt x="3588" y="276"/>
                    <a:pt x="2745" y="840"/>
                  </a:cubicBezTo>
                  <a:cubicBezTo>
                    <a:pt x="768" y="2158"/>
                    <a:pt x="0" y="4689"/>
                    <a:pt x="909" y="6885"/>
                  </a:cubicBezTo>
                  <a:cubicBezTo>
                    <a:pt x="1690" y="8770"/>
                    <a:pt x="3526" y="9960"/>
                    <a:pt x="5506" y="9960"/>
                  </a:cubicBezTo>
                  <a:cubicBezTo>
                    <a:pt x="5827" y="9960"/>
                    <a:pt x="6152" y="9929"/>
                    <a:pt x="6477" y="9864"/>
                  </a:cubicBezTo>
                  <a:cubicBezTo>
                    <a:pt x="8809" y="9400"/>
                    <a:pt x="10486" y="7357"/>
                    <a:pt x="10490" y="4982"/>
                  </a:cubicBezTo>
                  <a:cubicBezTo>
                    <a:pt x="10486" y="3660"/>
                    <a:pt x="9964" y="2396"/>
                    <a:pt x="9032" y="1460"/>
                  </a:cubicBezTo>
                  <a:cubicBezTo>
                    <a:pt x="8068" y="497"/>
                    <a:pt x="6793" y="0"/>
                    <a:pt x="5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4" name="Google Shape;254;p31">
            <a:extLst>
              <a:ext uri="{FF2B5EF4-FFF2-40B4-BE49-F238E27FC236}">
                <a16:creationId xmlns:a16="http://schemas.microsoft.com/office/drawing/2014/main" id="{135896D3-24FF-D995-676C-2CFC33F986C7}"/>
              </a:ext>
            </a:extLst>
          </p:cNvPr>
          <p:cNvSpPr txBox="1">
            <a:spLocks/>
          </p:cNvSpPr>
          <p:nvPr/>
        </p:nvSpPr>
        <p:spPr>
          <a:xfrm flipH="1">
            <a:off x="3694390" y="4475977"/>
            <a:ext cx="1869000" cy="615523"/>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200"/>
              <a:buFont typeface="Hind Vadodara Light"/>
              <a:buNone/>
              <a:defRPr sz="1400" b="0" i="0" u="none" strike="noStrike" cap="none">
                <a:solidFill>
                  <a:schemeClr val="dk1"/>
                </a:solidFill>
                <a:latin typeface="Hind Vadodara Light"/>
                <a:ea typeface="Hind Vadodara Light"/>
                <a:cs typeface="Hind Vadodara Light"/>
                <a:sym typeface="Hind Vadodara Light"/>
              </a:defRPr>
            </a:lvl1pPr>
            <a:lvl2pPr marL="914400" marR="0" lvl="1" indent="-3175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2pPr>
            <a:lvl3pPr marL="1371600" marR="0" lvl="2"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3pPr>
            <a:lvl4pPr marL="1828800" marR="0" lvl="3"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4pPr>
            <a:lvl5pPr marL="2286000" marR="0" lvl="4"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5pPr>
            <a:lvl6pPr marL="2743200" marR="0" lvl="5"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6pPr>
            <a:lvl7pPr marL="3200400" marR="0" lvl="6"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7pPr>
            <a:lvl8pPr marL="3657600" marR="0" lvl="7"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8pPr>
            <a:lvl9pPr marL="4114800" marR="0" lvl="8"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9pPr>
          </a:lstStyle>
          <a:p>
            <a:pPr marL="152400" indent="0"/>
            <a:r>
              <a:rPr lang="en-GB" dirty="0"/>
              <a:t>Antimicrobials </a:t>
            </a:r>
            <a:r>
              <a:rPr lang="en-GB" b="1" u="sng" dirty="0"/>
              <a:t>don’t </a:t>
            </a:r>
            <a:r>
              <a:rPr lang="en-GB" dirty="0"/>
              <a:t>work on viruses</a:t>
            </a:r>
          </a:p>
        </p:txBody>
      </p:sp>
      <p:sp>
        <p:nvSpPr>
          <p:cNvPr id="6" name="Google Shape;254;p31">
            <a:extLst>
              <a:ext uri="{FF2B5EF4-FFF2-40B4-BE49-F238E27FC236}">
                <a16:creationId xmlns:a16="http://schemas.microsoft.com/office/drawing/2014/main" id="{59D03139-6D24-E159-A266-44CEE20944FB}"/>
              </a:ext>
            </a:extLst>
          </p:cNvPr>
          <p:cNvSpPr txBox="1">
            <a:spLocks/>
          </p:cNvSpPr>
          <p:nvPr/>
        </p:nvSpPr>
        <p:spPr>
          <a:xfrm flipH="1">
            <a:off x="6098672" y="4128125"/>
            <a:ext cx="2321576" cy="1046410"/>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200"/>
              <a:buFont typeface="Hind Vadodara Light"/>
              <a:buNone/>
              <a:defRPr sz="1400" b="0" i="0" u="none" strike="noStrike" cap="none">
                <a:solidFill>
                  <a:schemeClr val="dk1"/>
                </a:solidFill>
                <a:latin typeface="Hind Vadodara Light"/>
                <a:ea typeface="Hind Vadodara Light"/>
                <a:cs typeface="Hind Vadodara Light"/>
                <a:sym typeface="Hind Vadodara Light"/>
              </a:defRPr>
            </a:lvl1pPr>
            <a:lvl2pPr marL="914400" marR="0" lvl="1" indent="-3175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2pPr>
            <a:lvl3pPr marL="1371600" marR="0" lvl="2"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3pPr>
            <a:lvl4pPr marL="1828800" marR="0" lvl="3"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4pPr>
            <a:lvl5pPr marL="2286000" marR="0" lvl="4"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5pPr>
            <a:lvl6pPr marL="2743200" marR="0" lvl="5"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6pPr>
            <a:lvl7pPr marL="3200400" marR="0" lvl="6"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7pPr>
            <a:lvl8pPr marL="3657600" marR="0" lvl="7"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8pPr>
            <a:lvl9pPr marL="4114800" marR="0" lvl="8"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9pPr>
          </a:lstStyle>
          <a:p>
            <a:pPr marL="152400" indent="0"/>
            <a:r>
              <a:rPr lang="en-GB" dirty="0"/>
              <a:t>This is like the germs having  superpower, so they are sometimes called “super-bugs”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39"/>
                                        </p:tgtEl>
                                        <p:attrNameLst>
                                          <p:attrName>style.visibility</p:attrName>
                                        </p:attrNameLst>
                                      </p:cBhvr>
                                      <p:to>
                                        <p:strVal val="visible"/>
                                      </p:to>
                                    </p:set>
                                    <p:animEffect transition="in" filter="fade">
                                      <p:cBhvr>
                                        <p:cTn id="11" dur="1800"/>
                                        <p:tgtEl>
                                          <p:spTgt spid="239"/>
                                        </p:tgtEl>
                                      </p:cBhvr>
                                    </p:animEffect>
                                  </p:childTnLst>
                                </p:cTn>
                              </p:par>
                              <p:par>
                                <p:cTn id="12" presetID="10" presetClass="entr" presetSubtype="0" fill="hold" nodeType="withEffect">
                                  <p:stCondLst>
                                    <p:cond delay="0"/>
                                  </p:stCondLst>
                                  <p:childTnLst>
                                    <p:set>
                                      <p:cBhvr>
                                        <p:cTn id="13" dur="1" fill="hold">
                                          <p:stCondLst>
                                            <p:cond delay="0"/>
                                          </p:stCondLst>
                                        </p:cTn>
                                        <p:tgtEl>
                                          <p:spTgt spid="248"/>
                                        </p:tgtEl>
                                        <p:attrNameLst>
                                          <p:attrName>style.visibility</p:attrName>
                                        </p:attrNameLst>
                                      </p:cBhvr>
                                      <p:to>
                                        <p:strVal val="visible"/>
                                      </p:to>
                                    </p:set>
                                    <p:animEffect transition="in" filter="fade">
                                      <p:cBhvr>
                                        <p:cTn id="14" dur="1500"/>
                                        <p:tgtEl>
                                          <p:spTgt spid="248"/>
                                        </p:tgtEl>
                                      </p:cBhvr>
                                    </p:animEffec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249"/>
                                        </p:tgtEl>
                                        <p:attrNameLst>
                                          <p:attrName>style.visibility</p:attrName>
                                        </p:attrNameLst>
                                      </p:cBhvr>
                                      <p:to>
                                        <p:strVal val="visible"/>
                                      </p:to>
                                    </p:set>
                                    <p:animEffect transition="in" filter="fade">
                                      <p:cBhvr>
                                        <p:cTn id="19" dur="1500"/>
                                        <p:tgtEl>
                                          <p:spTgt spid="249"/>
                                        </p:tgtEl>
                                      </p:cBhvr>
                                    </p:animEffect>
                                  </p:childTnLst>
                                </p:cTn>
                              </p:par>
                              <p:par>
                                <p:cTn id="20" presetID="10" presetClass="entr" presetSubtype="0" fill="hold" nodeType="withEffect">
                                  <p:stCondLst>
                                    <p:cond delay="0"/>
                                  </p:stCondLst>
                                  <p:childTnLst>
                                    <p:set>
                                      <p:cBhvr>
                                        <p:cTn id="21" dur="1" fill="hold">
                                          <p:stCondLst>
                                            <p:cond delay="0"/>
                                          </p:stCondLst>
                                        </p:cTn>
                                        <p:tgtEl>
                                          <p:spTgt spid="252"/>
                                        </p:tgtEl>
                                        <p:attrNameLst>
                                          <p:attrName>style.visibility</p:attrName>
                                        </p:attrNameLst>
                                      </p:cBhvr>
                                      <p:to>
                                        <p:strVal val="visible"/>
                                      </p:to>
                                    </p:set>
                                    <p:animEffect transition="in" filter="fade">
                                      <p:cBhvr>
                                        <p:cTn id="22" dur="1500"/>
                                        <p:tgtEl>
                                          <p:spTgt spid="25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8"/>
                                        </p:tgtEl>
                                        <p:attrNameLst>
                                          <p:attrName>style.visibility</p:attrName>
                                        </p:attrNameLst>
                                      </p:cBhvr>
                                      <p:to>
                                        <p:strVal val="visible"/>
                                      </p:to>
                                    </p:set>
                                    <p:animEffect transition="in" filter="fade">
                                      <p:cBhvr>
                                        <p:cTn id="32" dur="1000"/>
                                        <p:tgtEl>
                                          <p:spTgt spid="238"/>
                                        </p:tgtEl>
                                      </p:cBhvr>
                                    </p:animEffect>
                                  </p:childTnLst>
                                </p:cTn>
                              </p:par>
                              <p:par>
                                <p:cTn id="33" presetID="10" presetClass="entr" presetSubtype="0" fill="hold" nodeType="withEffect">
                                  <p:stCondLst>
                                    <p:cond delay="0"/>
                                  </p:stCondLst>
                                  <p:childTnLst>
                                    <p:set>
                                      <p:cBhvr>
                                        <p:cTn id="34" dur="1" fill="hold">
                                          <p:stCondLst>
                                            <p:cond delay="0"/>
                                          </p:stCondLst>
                                        </p:cTn>
                                        <p:tgtEl>
                                          <p:spTgt spid="243"/>
                                        </p:tgtEl>
                                        <p:attrNameLst>
                                          <p:attrName>style.visibility</p:attrName>
                                        </p:attrNameLst>
                                      </p:cBhvr>
                                      <p:to>
                                        <p:strVal val="visible"/>
                                      </p:to>
                                    </p:set>
                                    <p:animEffect transition="in" filter="fade">
                                      <p:cBhvr>
                                        <p:cTn id="35" dur="1000"/>
                                        <p:tgtEl>
                                          <p:spTgt spid="243"/>
                                        </p:tgtEl>
                                      </p:cBhvr>
                                    </p:animEffect>
                                  </p:childTnLst>
                                </p:cTn>
                              </p:par>
                              <p:par>
                                <p:cTn id="36" presetID="10" presetClass="entr" presetSubtype="0" fill="hold" nodeType="withEffect">
                                  <p:stCondLst>
                                    <p:cond delay="0"/>
                                  </p:stCondLst>
                                  <p:childTnLst>
                                    <p:set>
                                      <p:cBhvr>
                                        <p:cTn id="37" dur="1" fill="hold">
                                          <p:stCondLst>
                                            <p:cond delay="0"/>
                                          </p:stCondLst>
                                        </p:cTn>
                                        <p:tgtEl>
                                          <p:spTgt spid="245"/>
                                        </p:tgtEl>
                                        <p:attrNameLst>
                                          <p:attrName>style.visibility</p:attrName>
                                        </p:attrNameLst>
                                      </p:cBhvr>
                                      <p:to>
                                        <p:strVal val="visible"/>
                                      </p:to>
                                    </p:set>
                                    <p:animEffect transition="in" filter="fade">
                                      <p:cBhvr>
                                        <p:cTn id="38" dur="1000"/>
                                        <p:tgtEl>
                                          <p:spTgt spid="245"/>
                                        </p:tgtEl>
                                      </p:cBhvr>
                                    </p:animEffect>
                                  </p:childTnLst>
                                </p:cTn>
                              </p:par>
                              <p:par>
                                <p:cTn id="39" presetID="10" presetClass="entr" presetSubtype="0" fill="hold" nodeType="withEffect">
                                  <p:stCondLst>
                                    <p:cond delay="0"/>
                                  </p:stCondLst>
                                  <p:childTnLst>
                                    <p:set>
                                      <p:cBhvr>
                                        <p:cTn id="40" dur="1" fill="hold">
                                          <p:stCondLst>
                                            <p:cond delay="0"/>
                                          </p:stCondLst>
                                        </p:cTn>
                                        <p:tgtEl>
                                          <p:spTgt spid="246"/>
                                        </p:tgtEl>
                                        <p:attrNameLst>
                                          <p:attrName>style.visibility</p:attrName>
                                        </p:attrNameLst>
                                      </p:cBhvr>
                                      <p:to>
                                        <p:strVal val="visible"/>
                                      </p:to>
                                    </p:set>
                                    <p:animEffect transition="in" filter="fade">
                                      <p:cBhvr>
                                        <p:cTn id="41" dur="1000"/>
                                        <p:tgtEl>
                                          <p:spTgt spid="246"/>
                                        </p:tgtEl>
                                      </p:cBhvr>
                                    </p:animEffect>
                                  </p:childTnLst>
                                </p:cTn>
                              </p:par>
                              <p:par>
                                <p:cTn id="42" presetID="10" presetClass="entr" presetSubtype="0" fill="hold" nodeType="withEffect">
                                  <p:stCondLst>
                                    <p:cond delay="0"/>
                                  </p:stCondLst>
                                  <p:childTnLst>
                                    <p:set>
                                      <p:cBhvr>
                                        <p:cTn id="43" dur="1" fill="hold">
                                          <p:stCondLst>
                                            <p:cond delay="0"/>
                                          </p:stCondLst>
                                        </p:cTn>
                                        <p:tgtEl>
                                          <p:spTgt spid="251"/>
                                        </p:tgtEl>
                                        <p:attrNameLst>
                                          <p:attrName>style.visibility</p:attrName>
                                        </p:attrNameLst>
                                      </p:cBhvr>
                                      <p:to>
                                        <p:strVal val="visible"/>
                                      </p:to>
                                    </p:set>
                                    <p:animEffect transition="in" filter="fade">
                                      <p:cBhvr>
                                        <p:cTn id="44" dur="1000"/>
                                        <p:tgtEl>
                                          <p:spTgt spid="25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2"/>
          <p:cNvSpPr txBox="1">
            <a:spLocks noGrp="1"/>
          </p:cNvSpPr>
          <p:nvPr>
            <p:ph type="title" idx="6"/>
          </p:nvPr>
        </p:nvSpPr>
        <p:spPr>
          <a:xfrm>
            <a:off x="2421000" y="283608"/>
            <a:ext cx="4302000" cy="63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HOW DOES AMR HAPPEN?</a:t>
            </a:r>
            <a:endParaRPr dirty="0"/>
          </a:p>
        </p:txBody>
      </p:sp>
      <p:sp>
        <p:nvSpPr>
          <p:cNvPr id="269" name="Google Shape;269;p32"/>
          <p:cNvSpPr txBox="1">
            <a:spLocks noGrp="1"/>
          </p:cNvSpPr>
          <p:nvPr>
            <p:ph type="ctrTitle"/>
          </p:nvPr>
        </p:nvSpPr>
        <p:spPr>
          <a:xfrm flipH="1">
            <a:off x="176095" y="2036633"/>
            <a:ext cx="6363252"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1.  Bacteria have two sets of DNA: choose 2 pom-poms to represent this</a:t>
            </a:r>
            <a:br>
              <a:rPr lang="en" dirty="0"/>
            </a:br>
            <a:endParaRPr dirty="0"/>
          </a:p>
        </p:txBody>
      </p:sp>
      <p:sp>
        <p:nvSpPr>
          <p:cNvPr id="273" name="Google Shape;273;p32"/>
          <p:cNvSpPr txBox="1">
            <a:spLocks noGrp="1"/>
          </p:cNvSpPr>
          <p:nvPr>
            <p:ph type="ctrTitle"/>
          </p:nvPr>
        </p:nvSpPr>
        <p:spPr>
          <a:xfrm flipH="1">
            <a:off x="165622" y="1120981"/>
            <a:ext cx="5091350" cy="398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dirty="0">
                <a:solidFill>
                  <a:srgbClr val="002060"/>
                </a:solidFill>
              </a:rPr>
              <a:t>Let’s demonstrate by building our own bacteria </a:t>
            </a:r>
            <a:endParaRPr sz="3000" dirty="0">
              <a:solidFill>
                <a:srgbClr val="002060"/>
              </a:solidFill>
            </a:endParaRPr>
          </a:p>
        </p:txBody>
      </p:sp>
      <p:sp>
        <p:nvSpPr>
          <p:cNvPr id="10" name="Google Shape;269;p32">
            <a:extLst>
              <a:ext uri="{FF2B5EF4-FFF2-40B4-BE49-F238E27FC236}">
                <a16:creationId xmlns:a16="http://schemas.microsoft.com/office/drawing/2014/main" id="{C387BF99-34A0-518F-E8E2-B1A912CE5D83}"/>
              </a:ext>
            </a:extLst>
          </p:cNvPr>
          <p:cNvSpPr txBox="1">
            <a:spLocks/>
          </p:cNvSpPr>
          <p:nvPr/>
        </p:nvSpPr>
        <p:spPr>
          <a:xfrm flipH="1">
            <a:off x="165622" y="2615018"/>
            <a:ext cx="8434506" cy="577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2400"/>
              <a:buFont typeface="Teko Light"/>
              <a:buNone/>
              <a:defRPr sz="2200" b="0" i="0" u="none" strike="noStrike" cap="none">
                <a:solidFill>
                  <a:schemeClr val="dk1"/>
                </a:solidFill>
                <a:latin typeface="Teko Light"/>
                <a:ea typeface="Teko Light"/>
                <a:cs typeface="Teko Light"/>
                <a:sym typeface="Teko Light"/>
              </a:defRPr>
            </a:lvl1pPr>
            <a:lvl2pPr marR="0" lvl="1" algn="ctr" rtl="0">
              <a:lnSpc>
                <a:spcPct val="100000"/>
              </a:lnSpc>
              <a:spcBef>
                <a:spcPts val="0"/>
              </a:spcBef>
              <a:spcAft>
                <a:spcPts val="0"/>
              </a:spcAft>
              <a:buClr>
                <a:srgbClr val="434343"/>
              </a:buClr>
              <a:buSzPts val="1800"/>
              <a:buFont typeface="Teko Light"/>
              <a:buNone/>
              <a:defRPr sz="1800" b="0" i="0" u="none" strike="noStrike" cap="none">
                <a:solidFill>
                  <a:srgbClr val="434343"/>
                </a:solidFill>
                <a:latin typeface="Teko Light"/>
                <a:ea typeface="Teko Light"/>
                <a:cs typeface="Teko Light"/>
                <a:sym typeface="Teko Light"/>
              </a:defRPr>
            </a:lvl2pPr>
            <a:lvl3pPr marR="0" lvl="2" algn="ctr" rtl="0">
              <a:lnSpc>
                <a:spcPct val="100000"/>
              </a:lnSpc>
              <a:spcBef>
                <a:spcPts val="0"/>
              </a:spcBef>
              <a:spcAft>
                <a:spcPts val="0"/>
              </a:spcAft>
              <a:buClr>
                <a:srgbClr val="434343"/>
              </a:buClr>
              <a:buSzPts val="1800"/>
              <a:buFont typeface="Teko Light"/>
              <a:buNone/>
              <a:defRPr sz="1800" b="0" i="0" u="none" strike="noStrike" cap="none">
                <a:solidFill>
                  <a:srgbClr val="434343"/>
                </a:solidFill>
                <a:latin typeface="Teko Light"/>
                <a:ea typeface="Teko Light"/>
                <a:cs typeface="Teko Light"/>
                <a:sym typeface="Teko Light"/>
              </a:defRPr>
            </a:lvl3pPr>
            <a:lvl4pPr marR="0" lvl="3" algn="ctr" rtl="0">
              <a:lnSpc>
                <a:spcPct val="100000"/>
              </a:lnSpc>
              <a:spcBef>
                <a:spcPts val="0"/>
              </a:spcBef>
              <a:spcAft>
                <a:spcPts val="0"/>
              </a:spcAft>
              <a:buClr>
                <a:srgbClr val="434343"/>
              </a:buClr>
              <a:buSzPts val="1800"/>
              <a:buFont typeface="Teko Light"/>
              <a:buNone/>
              <a:defRPr sz="1800" b="0" i="0" u="none" strike="noStrike" cap="none">
                <a:solidFill>
                  <a:srgbClr val="434343"/>
                </a:solidFill>
                <a:latin typeface="Teko Light"/>
                <a:ea typeface="Teko Light"/>
                <a:cs typeface="Teko Light"/>
                <a:sym typeface="Teko Light"/>
              </a:defRPr>
            </a:lvl4pPr>
            <a:lvl5pPr marR="0" lvl="4" algn="ctr" rtl="0">
              <a:lnSpc>
                <a:spcPct val="100000"/>
              </a:lnSpc>
              <a:spcBef>
                <a:spcPts val="0"/>
              </a:spcBef>
              <a:spcAft>
                <a:spcPts val="0"/>
              </a:spcAft>
              <a:buClr>
                <a:srgbClr val="434343"/>
              </a:buClr>
              <a:buSzPts val="1800"/>
              <a:buFont typeface="Teko Light"/>
              <a:buNone/>
              <a:defRPr sz="1800" b="0" i="0" u="none" strike="noStrike" cap="none">
                <a:solidFill>
                  <a:srgbClr val="434343"/>
                </a:solidFill>
                <a:latin typeface="Teko Light"/>
                <a:ea typeface="Teko Light"/>
                <a:cs typeface="Teko Light"/>
                <a:sym typeface="Teko Light"/>
              </a:defRPr>
            </a:lvl5pPr>
            <a:lvl6pPr marR="0" lvl="5" algn="ctr" rtl="0">
              <a:lnSpc>
                <a:spcPct val="100000"/>
              </a:lnSpc>
              <a:spcBef>
                <a:spcPts val="0"/>
              </a:spcBef>
              <a:spcAft>
                <a:spcPts val="0"/>
              </a:spcAft>
              <a:buClr>
                <a:srgbClr val="434343"/>
              </a:buClr>
              <a:buSzPts val="1800"/>
              <a:buFont typeface="Teko Light"/>
              <a:buNone/>
              <a:defRPr sz="1800" b="0" i="0" u="none" strike="noStrike" cap="none">
                <a:solidFill>
                  <a:srgbClr val="434343"/>
                </a:solidFill>
                <a:latin typeface="Teko Light"/>
                <a:ea typeface="Teko Light"/>
                <a:cs typeface="Teko Light"/>
                <a:sym typeface="Teko Light"/>
              </a:defRPr>
            </a:lvl6pPr>
            <a:lvl7pPr marR="0" lvl="6" algn="ctr" rtl="0">
              <a:lnSpc>
                <a:spcPct val="100000"/>
              </a:lnSpc>
              <a:spcBef>
                <a:spcPts val="0"/>
              </a:spcBef>
              <a:spcAft>
                <a:spcPts val="0"/>
              </a:spcAft>
              <a:buClr>
                <a:srgbClr val="434343"/>
              </a:buClr>
              <a:buSzPts val="1800"/>
              <a:buFont typeface="Teko Light"/>
              <a:buNone/>
              <a:defRPr sz="1800" b="0" i="0" u="none" strike="noStrike" cap="none">
                <a:solidFill>
                  <a:srgbClr val="434343"/>
                </a:solidFill>
                <a:latin typeface="Teko Light"/>
                <a:ea typeface="Teko Light"/>
                <a:cs typeface="Teko Light"/>
                <a:sym typeface="Teko Light"/>
              </a:defRPr>
            </a:lvl7pPr>
            <a:lvl8pPr marR="0" lvl="7" algn="ctr" rtl="0">
              <a:lnSpc>
                <a:spcPct val="100000"/>
              </a:lnSpc>
              <a:spcBef>
                <a:spcPts val="0"/>
              </a:spcBef>
              <a:spcAft>
                <a:spcPts val="0"/>
              </a:spcAft>
              <a:buClr>
                <a:srgbClr val="434343"/>
              </a:buClr>
              <a:buSzPts val="1800"/>
              <a:buFont typeface="Teko Light"/>
              <a:buNone/>
              <a:defRPr sz="1800" b="0" i="0" u="none" strike="noStrike" cap="none">
                <a:solidFill>
                  <a:srgbClr val="434343"/>
                </a:solidFill>
                <a:latin typeface="Teko Light"/>
                <a:ea typeface="Teko Light"/>
                <a:cs typeface="Teko Light"/>
                <a:sym typeface="Teko Light"/>
              </a:defRPr>
            </a:lvl8pPr>
            <a:lvl9pPr marR="0" lvl="8" algn="ctr" rtl="0">
              <a:lnSpc>
                <a:spcPct val="100000"/>
              </a:lnSpc>
              <a:spcBef>
                <a:spcPts val="0"/>
              </a:spcBef>
              <a:spcAft>
                <a:spcPts val="0"/>
              </a:spcAft>
              <a:buClr>
                <a:srgbClr val="434343"/>
              </a:buClr>
              <a:buSzPts val="1800"/>
              <a:buFont typeface="Teko Light"/>
              <a:buNone/>
              <a:defRPr sz="1800" b="0" i="0" u="none" strike="noStrike" cap="none">
                <a:solidFill>
                  <a:srgbClr val="434343"/>
                </a:solidFill>
                <a:latin typeface="Teko Light"/>
                <a:ea typeface="Teko Light"/>
                <a:cs typeface="Teko Light"/>
                <a:sym typeface="Teko Light"/>
              </a:defRPr>
            </a:lvl9pPr>
          </a:lstStyle>
          <a:p>
            <a:pPr algn="l"/>
            <a:r>
              <a:rPr lang="en-GB" dirty="0"/>
              <a:t>2.  The DNA is surrounded by something called a cell wall  –choose 1 pipe-cleaner and wrap is around the DNA</a:t>
            </a:r>
          </a:p>
        </p:txBody>
      </p:sp>
      <p:sp>
        <p:nvSpPr>
          <p:cNvPr id="17" name="Google Shape;269;p32">
            <a:extLst>
              <a:ext uri="{FF2B5EF4-FFF2-40B4-BE49-F238E27FC236}">
                <a16:creationId xmlns:a16="http://schemas.microsoft.com/office/drawing/2014/main" id="{E80E9857-EB02-05DB-9889-9DBD027C374E}"/>
              </a:ext>
            </a:extLst>
          </p:cNvPr>
          <p:cNvSpPr txBox="1">
            <a:spLocks/>
          </p:cNvSpPr>
          <p:nvPr/>
        </p:nvSpPr>
        <p:spPr>
          <a:xfrm flipH="1">
            <a:off x="176095" y="4227322"/>
            <a:ext cx="8434506" cy="577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2400"/>
              <a:buFont typeface="Teko Light"/>
              <a:buNone/>
              <a:defRPr sz="2200" b="0" i="0" u="none" strike="noStrike" cap="none">
                <a:solidFill>
                  <a:schemeClr val="dk1"/>
                </a:solidFill>
                <a:latin typeface="Teko Light"/>
                <a:ea typeface="Teko Light"/>
                <a:cs typeface="Teko Light"/>
                <a:sym typeface="Teko Light"/>
              </a:defRPr>
            </a:lvl1pPr>
            <a:lvl2pPr marR="0" lvl="1" algn="ctr" rtl="0">
              <a:lnSpc>
                <a:spcPct val="100000"/>
              </a:lnSpc>
              <a:spcBef>
                <a:spcPts val="0"/>
              </a:spcBef>
              <a:spcAft>
                <a:spcPts val="0"/>
              </a:spcAft>
              <a:buClr>
                <a:srgbClr val="434343"/>
              </a:buClr>
              <a:buSzPts val="1800"/>
              <a:buFont typeface="Teko Light"/>
              <a:buNone/>
              <a:defRPr sz="1800" b="0" i="0" u="none" strike="noStrike" cap="none">
                <a:solidFill>
                  <a:srgbClr val="434343"/>
                </a:solidFill>
                <a:latin typeface="Teko Light"/>
                <a:ea typeface="Teko Light"/>
                <a:cs typeface="Teko Light"/>
                <a:sym typeface="Teko Light"/>
              </a:defRPr>
            </a:lvl2pPr>
            <a:lvl3pPr marR="0" lvl="2" algn="ctr" rtl="0">
              <a:lnSpc>
                <a:spcPct val="100000"/>
              </a:lnSpc>
              <a:spcBef>
                <a:spcPts val="0"/>
              </a:spcBef>
              <a:spcAft>
                <a:spcPts val="0"/>
              </a:spcAft>
              <a:buClr>
                <a:srgbClr val="434343"/>
              </a:buClr>
              <a:buSzPts val="1800"/>
              <a:buFont typeface="Teko Light"/>
              <a:buNone/>
              <a:defRPr sz="1800" b="0" i="0" u="none" strike="noStrike" cap="none">
                <a:solidFill>
                  <a:srgbClr val="434343"/>
                </a:solidFill>
                <a:latin typeface="Teko Light"/>
                <a:ea typeface="Teko Light"/>
                <a:cs typeface="Teko Light"/>
                <a:sym typeface="Teko Light"/>
              </a:defRPr>
            </a:lvl3pPr>
            <a:lvl4pPr marR="0" lvl="3" algn="ctr" rtl="0">
              <a:lnSpc>
                <a:spcPct val="100000"/>
              </a:lnSpc>
              <a:spcBef>
                <a:spcPts val="0"/>
              </a:spcBef>
              <a:spcAft>
                <a:spcPts val="0"/>
              </a:spcAft>
              <a:buClr>
                <a:srgbClr val="434343"/>
              </a:buClr>
              <a:buSzPts val="1800"/>
              <a:buFont typeface="Teko Light"/>
              <a:buNone/>
              <a:defRPr sz="1800" b="0" i="0" u="none" strike="noStrike" cap="none">
                <a:solidFill>
                  <a:srgbClr val="434343"/>
                </a:solidFill>
                <a:latin typeface="Teko Light"/>
                <a:ea typeface="Teko Light"/>
                <a:cs typeface="Teko Light"/>
                <a:sym typeface="Teko Light"/>
              </a:defRPr>
            </a:lvl4pPr>
            <a:lvl5pPr marR="0" lvl="4" algn="ctr" rtl="0">
              <a:lnSpc>
                <a:spcPct val="100000"/>
              </a:lnSpc>
              <a:spcBef>
                <a:spcPts val="0"/>
              </a:spcBef>
              <a:spcAft>
                <a:spcPts val="0"/>
              </a:spcAft>
              <a:buClr>
                <a:srgbClr val="434343"/>
              </a:buClr>
              <a:buSzPts val="1800"/>
              <a:buFont typeface="Teko Light"/>
              <a:buNone/>
              <a:defRPr sz="1800" b="0" i="0" u="none" strike="noStrike" cap="none">
                <a:solidFill>
                  <a:srgbClr val="434343"/>
                </a:solidFill>
                <a:latin typeface="Teko Light"/>
                <a:ea typeface="Teko Light"/>
                <a:cs typeface="Teko Light"/>
                <a:sym typeface="Teko Light"/>
              </a:defRPr>
            </a:lvl5pPr>
            <a:lvl6pPr marR="0" lvl="5" algn="ctr" rtl="0">
              <a:lnSpc>
                <a:spcPct val="100000"/>
              </a:lnSpc>
              <a:spcBef>
                <a:spcPts val="0"/>
              </a:spcBef>
              <a:spcAft>
                <a:spcPts val="0"/>
              </a:spcAft>
              <a:buClr>
                <a:srgbClr val="434343"/>
              </a:buClr>
              <a:buSzPts val="1800"/>
              <a:buFont typeface="Teko Light"/>
              <a:buNone/>
              <a:defRPr sz="1800" b="0" i="0" u="none" strike="noStrike" cap="none">
                <a:solidFill>
                  <a:srgbClr val="434343"/>
                </a:solidFill>
                <a:latin typeface="Teko Light"/>
                <a:ea typeface="Teko Light"/>
                <a:cs typeface="Teko Light"/>
                <a:sym typeface="Teko Light"/>
              </a:defRPr>
            </a:lvl6pPr>
            <a:lvl7pPr marR="0" lvl="6" algn="ctr" rtl="0">
              <a:lnSpc>
                <a:spcPct val="100000"/>
              </a:lnSpc>
              <a:spcBef>
                <a:spcPts val="0"/>
              </a:spcBef>
              <a:spcAft>
                <a:spcPts val="0"/>
              </a:spcAft>
              <a:buClr>
                <a:srgbClr val="434343"/>
              </a:buClr>
              <a:buSzPts val="1800"/>
              <a:buFont typeface="Teko Light"/>
              <a:buNone/>
              <a:defRPr sz="1800" b="0" i="0" u="none" strike="noStrike" cap="none">
                <a:solidFill>
                  <a:srgbClr val="434343"/>
                </a:solidFill>
                <a:latin typeface="Teko Light"/>
                <a:ea typeface="Teko Light"/>
                <a:cs typeface="Teko Light"/>
                <a:sym typeface="Teko Light"/>
              </a:defRPr>
            </a:lvl7pPr>
            <a:lvl8pPr marR="0" lvl="7" algn="ctr" rtl="0">
              <a:lnSpc>
                <a:spcPct val="100000"/>
              </a:lnSpc>
              <a:spcBef>
                <a:spcPts val="0"/>
              </a:spcBef>
              <a:spcAft>
                <a:spcPts val="0"/>
              </a:spcAft>
              <a:buClr>
                <a:srgbClr val="434343"/>
              </a:buClr>
              <a:buSzPts val="1800"/>
              <a:buFont typeface="Teko Light"/>
              <a:buNone/>
              <a:defRPr sz="1800" b="0" i="0" u="none" strike="noStrike" cap="none">
                <a:solidFill>
                  <a:srgbClr val="434343"/>
                </a:solidFill>
                <a:latin typeface="Teko Light"/>
                <a:ea typeface="Teko Light"/>
                <a:cs typeface="Teko Light"/>
                <a:sym typeface="Teko Light"/>
              </a:defRPr>
            </a:lvl8pPr>
            <a:lvl9pPr marR="0" lvl="8" algn="ctr" rtl="0">
              <a:lnSpc>
                <a:spcPct val="100000"/>
              </a:lnSpc>
              <a:spcBef>
                <a:spcPts val="0"/>
              </a:spcBef>
              <a:spcAft>
                <a:spcPts val="0"/>
              </a:spcAft>
              <a:buClr>
                <a:srgbClr val="434343"/>
              </a:buClr>
              <a:buSzPts val="1800"/>
              <a:buFont typeface="Teko Light"/>
              <a:buNone/>
              <a:defRPr sz="1800" b="0" i="0" u="none" strike="noStrike" cap="none">
                <a:solidFill>
                  <a:srgbClr val="434343"/>
                </a:solidFill>
                <a:latin typeface="Teko Light"/>
                <a:ea typeface="Teko Light"/>
                <a:cs typeface="Teko Light"/>
                <a:sym typeface="Teko Light"/>
              </a:defRPr>
            </a:lvl9pPr>
          </a:lstStyle>
          <a:p>
            <a:pPr marL="457200" indent="-457200" algn="l">
              <a:buAutoNum type="arabicPeriod" startAt="3"/>
            </a:pPr>
            <a:r>
              <a:rPr lang="en-GB" dirty="0"/>
              <a:t>Everyone hold up their bacteria and look at the others around you.  They are all the same, roughly, but there are some differences, in the colours chosen in how the pipe-cleaner is wrapped.  This is called </a:t>
            </a:r>
          </a:p>
          <a:p>
            <a:pPr algn="ctr"/>
            <a:r>
              <a:rPr lang="en-GB" b="1" dirty="0"/>
              <a:t>NATURAL VARIATION</a:t>
            </a:r>
            <a:endParaRPr lang="en-GB" dirty="0"/>
          </a:p>
        </p:txBody>
      </p:sp>
      <p:pic>
        <p:nvPicPr>
          <p:cNvPr id="1026" name="Picture 2">
            <a:extLst>
              <a:ext uri="{FF2B5EF4-FFF2-40B4-BE49-F238E27FC236}">
                <a16:creationId xmlns:a16="http://schemas.microsoft.com/office/drawing/2014/main" id="{1288D1C1-707A-E93F-D04E-3261D01DB7E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4" r="46201" b="1"/>
          <a:stretch/>
        </p:blipFill>
        <p:spPr bwMode="auto">
          <a:xfrm rot="5400000">
            <a:off x="7005871" y="499891"/>
            <a:ext cx="1433380" cy="19991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241;p31">
            <a:extLst>
              <a:ext uri="{FF2B5EF4-FFF2-40B4-BE49-F238E27FC236}">
                <a16:creationId xmlns:a16="http://schemas.microsoft.com/office/drawing/2014/main" id="{024C453C-12E5-5AF7-72A8-3EDA31959F3C}"/>
              </a:ext>
            </a:extLst>
          </p:cNvPr>
          <p:cNvSpPr/>
          <p:nvPr/>
        </p:nvSpPr>
        <p:spPr>
          <a:xfrm>
            <a:off x="579666" y="1240877"/>
            <a:ext cx="2469000" cy="2469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Subtitle 2">
            <a:extLst>
              <a:ext uri="{FF2B5EF4-FFF2-40B4-BE49-F238E27FC236}">
                <a16:creationId xmlns:a16="http://schemas.microsoft.com/office/drawing/2014/main" id="{E6A16D6D-1979-B746-90CA-B1B3838742C6}"/>
              </a:ext>
            </a:extLst>
          </p:cNvPr>
          <p:cNvSpPr>
            <a:spLocks noGrp="1"/>
          </p:cNvSpPr>
          <p:nvPr>
            <p:ph type="subTitle" idx="1"/>
          </p:nvPr>
        </p:nvSpPr>
        <p:spPr>
          <a:xfrm flipH="1">
            <a:off x="579666" y="1599977"/>
            <a:ext cx="2315760" cy="875400"/>
          </a:xfrm>
        </p:spPr>
        <p:txBody>
          <a:bodyPr>
            <a:noAutofit/>
          </a:bodyPr>
          <a:lstStyle/>
          <a:p>
            <a:pPr algn="ctr"/>
            <a:r>
              <a:rPr lang="en-US" dirty="0"/>
              <a:t>Sometimes, this </a:t>
            </a:r>
          </a:p>
          <a:p>
            <a:pPr algn="ctr"/>
            <a:r>
              <a:rPr lang="en-US" b="1" dirty="0"/>
              <a:t>”natural variation” </a:t>
            </a:r>
            <a:r>
              <a:rPr lang="en-US" dirty="0"/>
              <a:t>can lead to a bacteria, a developing which has a “</a:t>
            </a:r>
            <a:r>
              <a:rPr lang="en-US" b="1" dirty="0"/>
              <a:t>super-power” </a:t>
            </a:r>
            <a:r>
              <a:rPr lang="en-US" dirty="0"/>
              <a:t>making it resistant to antimicrobials </a:t>
            </a:r>
          </a:p>
        </p:txBody>
      </p:sp>
      <p:sp>
        <p:nvSpPr>
          <p:cNvPr id="8" name="Title 7">
            <a:extLst>
              <a:ext uri="{FF2B5EF4-FFF2-40B4-BE49-F238E27FC236}">
                <a16:creationId xmlns:a16="http://schemas.microsoft.com/office/drawing/2014/main" id="{F5817D48-45F1-4E1B-EEF2-DB4EF28B5EF6}"/>
              </a:ext>
            </a:extLst>
          </p:cNvPr>
          <p:cNvSpPr>
            <a:spLocks noGrp="1"/>
          </p:cNvSpPr>
          <p:nvPr>
            <p:ph type="title" idx="6"/>
          </p:nvPr>
        </p:nvSpPr>
        <p:spPr>
          <a:xfrm>
            <a:off x="0" y="283608"/>
            <a:ext cx="9144000" cy="630000"/>
          </a:xfrm>
        </p:spPr>
        <p:txBody>
          <a:bodyPr/>
          <a:lstStyle/>
          <a:p>
            <a:r>
              <a:rPr lang="en-US" dirty="0"/>
              <a:t>NATURALLY OCCURING RESISTANCE</a:t>
            </a:r>
          </a:p>
        </p:txBody>
      </p:sp>
      <p:pic>
        <p:nvPicPr>
          <p:cNvPr id="10" name="Picture 9">
            <a:extLst>
              <a:ext uri="{FF2B5EF4-FFF2-40B4-BE49-F238E27FC236}">
                <a16:creationId xmlns:a16="http://schemas.microsoft.com/office/drawing/2014/main" id="{B8050676-803A-A8CF-3A31-5E0D1A6B0FE4}"/>
              </a:ext>
            </a:extLst>
          </p:cNvPr>
          <p:cNvPicPr>
            <a:picLocks noChangeAspect="1"/>
          </p:cNvPicPr>
          <p:nvPr/>
        </p:nvPicPr>
        <p:blipFill>
          <a:blip r:embed="rId3"/>
          <a:stretch>
            <a:fillRect/>
          </a:stretch>
        </p:blipFill>
        <p:spPr>
          <a:xfrm>
            <a:off x="3629268" y="1398079"/>
            <a:ext cx="1612900" cy="3479800"/>
          </a:xfrm>
          <a:prstGeom prst="rect">
            <a:avLst/>
          </a:prstGeom>
        </p:spPr>
      </p:pic>
      <p:sp>
        <p:nvSpPr>
          <p:cNvPr id="12" name="TextBox 11">
            <a:extLst>
              <a:ext uri="{FF2B5EF4-FFF2-40B4-BE49-F238E27FC236}">
                <a16:creationId xmlns:a16="http://schemas.microsoft.com/office/drawing/2014/main" id="{862B1C3C-C710-1B48-2308-D9A5D6DD7E59}"/>
              </a:ext>
            </a:extLst>
          </p:cNvPr>
          <p:cNvSpPr txBox="1"/>
          <p:nvPr/>
        </p:nvSpPr>
        <p:spPr>
          <a:xfrm>
            <a:off x="3629268" y="954276"/>
            <a:ext cx="1612900" cy="307777"/>
          </a:xfrm>
          <a:prstGeom prst="rect">
            <a:avLst/>
          </a:prstGeom>
          <a:noFill/>
        </p:spPr>
        <p:txBody>
          <a:bodyPr wrap="square">
            <a:spAutoFit/>
          </a:bodyPr>
          <a:lstStyle/>
          <a:p>
            <a:r>
              <a:rPr lang="en" sz="1400" dirty="0">
                <a:solidFill>
                  <a:srgbClr val="002060"/>
                </a:solidFill>
              </a:rPr>
              <a:t>Let’s demonstrate </a:t>
            </a:r>
            <a:endParaRPr lang="en-US" dirty="0">
              <a:solidFill>
                <a:srgbClr val="002060"/>
              </a:solidFill>
            </a:endParaRPr>
          </a:p>
        </p:txBody>
      </p:sp>
      <p:sp>
        <p:nvSpPr>
          <p:cNvPr id="13" name="Google Shape;241;p31">
            <a:extLst>
              <a:ext uri="{FF2B5EF4-FFF2-40B4-BE49-F238E27FC236}">
                <a16:creationId xmlns:a16="http://schemas.microsoft.com/office/drawing/2014/main" id="{D61FFC0F-E4B6-FA62-5D77-53A0F6E137B3}"/>
              </a:ext>
            </a:extLst>
          </p:cNvPr>
          <p:cNvSpPr/>
          <p:nvPr/>
        </p:nvSpPr>
        <p:spPr>
          <a:xfrm>
            <a:off x="5976009" y="1236641"/>
            <a:ext cx="2586098" cy="2473236"/>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Subtitle 2">
            <a:extLst>
              <a:ext uri="{FF2B5EF4-FFF2-40B4-BE49-F238E27FC236}">
                <a16:creationId xmlns:a16="http://schemas.microsoft.com/office/drawing/2014/main" id="{135090E2-813A-7C48-3F9B-137549A32649}"/>
              </a:ext>
            </a:extLst>
          </p:cNvPr>
          <p:cNvSpPr txBox="1">
            <a:spLocks/>
          </p:cNvSpPr>
          <p:nvPr/>
        </p:nvSpPr>
        <p:spPr>
          <a:xfrm flipH="1">
            <a:off x="5899809" y="1398079"/>
            <a:ext cx="2524419" cy="875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dk1"/>
              </a:buClr>
              <a:buSzPts val="1200"/>
              <a:buFont typeface="Hind Vadodara Light"/>
              <a:buNone/>
              <a:defRPr sz="1400" b="0" i="0" u="none" strike="noStrike" cap="none">
                <a:solidFill>
                  <a:schemeClr val="dk1"/>
                </a:solidFill>
                <a:latin typeface="Hind Vadodara Light"/>
                <a:ea typeface="Hind Vadodara Light"/>
                <a:cs typeface="Hind Vadodara Light"/>
                <a:sym typeface="Hind Vadodara Light"/>
              </a:defRPr>
            </a:lvl1pPr>
            <a:lvl2pPr marL="914400" marR="0" lvl="1" indent="-3175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2pPr>
            <a:lvl3pPr marL="1371600" marR="0" lvl="2"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3pPr>
            <a:lvl4pPr marL="1828800" marR="0" lvl="3"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4pPr>
            <a:lvl5pPr marL="2286000" marR="0" lvl="4"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5pPr>
            <a:lvl6pPr marL="2743200" marR="0" lvl="5"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6pPr>
            <a:lvl7pPr marL="3200400" marR="0" lvl="6"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7pPr>
            <a:lvl8pPr marL="3657600" marR="0" lvl="7"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8pPr>
            <a:lvl9pPr marL="4114800" marR="0" lvl="8"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9pPr>
          </a:lstStyle>
          <a:p>
            <a:pPr algn="ctr"/>
            <a:r>
              <a:rPr lang="en-US" dirty="0"/>
              <a:t>It kills all bacteria </a:t>
            </a:r>
          </a:p>
          <a:p>
            <a:pPr algn="ctr"/>
            <a:r>
              <a:rPr lang="en-US" b="1" dirty="0"/>
              <a:t>EXCEPT </a:t>
            </a:r>
          </a:p>
          <a:p>
            <a:pPr algn="ctr"/>
            <a:r>
              <a:rPr lang="en-US" dirty="0"/>
              <a:t>those with a --------</a:t>
            </a:r>
          </a:p>
          <a:p>
            <a:pPr algn="ctr"/>
            <a:r>
              <a:rPr lang="en-US" dirty="0" err="1"/>
              <a:t>colour</a:t>
            </a:r>
            <a:r>
              <a:rPr lang="en-US" dirty="0"/>
              <a:t> pom-pom.  </a:t>
            </a:r>
          </a:p>
          <a:p>
            <a:pPr algn="ctr"/>
            <a:endParaRPr lang="en-US" dirty="0"/>
          </a:p>
          <a:p>
            <a:pPr algn="ctr"/>
            <a:r>
              <a:rPr lang="en-US" dirty="0"/>
              <a:t>The -----</a:t>
            </a:r>
            <a:r>
              <a:rPr lang="en-US" dirty="0" err="1"/>
              <a:t>colour</a:t>
            </a:r>
            <a:r>
              <a:rPr lang="en-US" dirty="0"/>
              <a:t> pom-pom gives the bacteria naturally incurring (intrinsic) resistance</a:t>
            </a:r>
          </a:p>
        </p:txBody>
      </p:sp>
    </p:spTree>
    <p:extLst>
      <p:ext uri="{BB962C8B-B14F-4D97-AF65-F5344CB8AC3E}">
        <p14:creationId xmlns:p14="http://schemas.microsoft.com/office/powerpoint/2010/main" val="1774325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CB0D9D-0906-689D-2CAE-4C604EDE4F67}"/>
            </a:ext>
          </a:extLst>
        </p:cNvPr>
        <p:cNvGrpSpPr/>
        <p:nvPr/>
      </p:nvGrpSpPr>
      <p:grpSpPr>
        <a:xfrm>
          <a:off x="0" y="0"/>
          <a:ext cx="0" cy="0"/>
          <a:chOff x="0" y="0"/>
          <a:chExt cx="0" cy="0"/>
        </a:xfrm>
      </p:grpSpPr>
      <p:sp>
        <p:nvSpPr>
          <p:cNvPr id="9" name="Google Shape;241;p31">
            <a:extLst>
              <a:ext uri="{FF2B5EF4-FFF2-40B4-BE49-F238E27FC236}">
                <a16:creationId xmlns:a16="http://schemas.microsoft.com/office/drawing/2014/main" id="{BE040691-60E9-AB67-CF41-FD29547E469C}"/>
              </a:ext>
            </a:extLst>
          </p:cNvPr>
          <p:cNvSpPr/>
          <p:nvPr/>
        </p:nvSpPr>
        <p:spPr>
          <a:xfrm>
            <a:off x="669720" y="1178531"/>
            <a:ext cx="2469000" cy="2469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Subtitle 2">
            <a:extLst>
              <a:ext uri="{FF2B5EF4-FFF2-40B4-BE49-F238E27FC236}">
                <a16:creationId xmlns:a16="http://schemas.microsoft.com/office/drawing/2014/main" id="{FE68C48F-35AD-E74E-C5F7-E7853288A47B}"/>
              </a:ext>
            </a:extLst>
          </p:cNvPr>
          <p:cNvSpPr>
            <a:spLocks noGrp="1"/>
          </p:cNvSpPr>
          <p:nvPr>
            <p:ph type="subTitle" idx="1"/>
          </p:nvPr>
        </p:nvSpPr>
        <p:spPr>
          <a:xfrm flipH="1">
            <a:off x="579666" y="1599977"/>
            <a:ext cx="2469000" cy="875400"/>
          </a:xfrm>
        </p:spPr>
        <p:txBody>
          <a:bodyPr>
            <a:noAutofit/>
          </a:bodyPr>
          <a:lstStyle/>
          <a:p>
            <a:pPr algn="ctr"/>
            <a:r>
              <a:rPr lang="en-US" dirty="0"/>
              <a:t>Build your bacteria again.</a:t>
            </a:r>
          </a:p>
          <a:p>
            <a:pPr algn="ctr"/>
            <a:endParaRPr lang="en-US" dirty="0"/>
          </a:p>
          <a:p>
            <a:pPr algn="ctr"/>
            <a:endParaRPr lang="en-US" dirty="0"/>
          </a:p>
          <a:p>
            <a:pPr algn="ctr"/>
            <a:endParaRPr lang="en-US" dirty="0"/>
          </a:p>
          <a:p>
            <a:pPr algn="ctr"/>
            <a:r>
              <a:rPr lang="en-US" b="1" dirty="0"/>
              <a:t>Remember wonder-drug number 1 is still in the environment</a:t>
            </a:r>
          </a:p>
        </p:txBody>
      </p:sp>
      <p:sp>
        <p:nvSpPr>
          <p:cNvPr id="8" name="Title 7">
            <a:extLst>
              <a:ext uri="{FF2B5EF4-FFF2-40B4-BE49-F238E27FC236}">
                <a16:creationId xmlns:a16="http://schemas.microsoft.com/office/drawing/2014/main" id="{7A5CC8A8-D728-5847-3535-6FFE5F43F48E}"/>
              </a:ext>
            </a:extLst>
          </p:cNvPr>
          <p:cNvSpPr>
            <a:spLocks noGrp="1"/>
          </p:cNvSpPr>
          <p:nvPr>
            <p:ph type="title" idx="6"/>
          </p:nvPr>
        </p:nvSpPr>
        <p:spPr>
          <a:xfrm>
            <a:off x="0" y="283608"/>
            <a:ext cx="9144000" cy="630000"/>
          </a:xfrm>
        </p:spPr>
        <p:txBody>
          <a:bodyPr/>
          <a:lstStyle/>
          <a:p>
            <a:r>
              <a:rPr lang="en-US" dirty="0"/>
              <a:t>SELECTION PRESSURE</a:t>
            </a:r>
          </a:p>
        </p:txBody>
      </p:sp>
      <p:pic>
        <p:nvPicPr>
          <p:cNvPr id="10" name="Picture 9">
            <a:extLst>
              <a:ext uri="{FF2B5EF4-FFF2-40B4-BE49-F238E27FC236}">
                <a16:creationId xmlns:a16="http://schemas.microsoft.com/office/drawing/2014/main" id="{672DB022-FC2B-C916-8F39-D6FBF3CB50D3}"/>
              </a:ext>
            </a:extLst>
          </p:cNvPr>
          <p:cNvPicPr>
            <a:picLocks noChangeAspect="1"/>
          </p:cNvPicPr>
          <p:nvPr/>
        </p:nvPicPr>
        <p:blipFill>
          <a:blip r:embed="rId3"/>
          <a:stretch>
            <a:fillRect/>
          </a:stretch>
        </p:blipFill>
        <p:spPr>
          <a:xfrm>
            <a:off x="3629268" y="1398079"/>
            <a:ext cx="1074350" cy="2317889"/>
          </a:xfrm>
          <a:prstGeom prst="rect">
            <a:avLst/>
          </a:prstGeom>
        </p:spPr>
      </p:pic>
      <p:grpSp>
        <p:nvGrpSpPr>
          <p:cNvPr id="5" name="Group 4">
            <a:extLst>
              <a:ext uri="{FF2B5EF4-FFF2-40B4-BE49-F238E27FC236}">
                <a16:creationId xmlns:a16="http://schemas.microsoft.com/office/drawing/2014/main" id="{86320B78-EF03-BCEC-43E5-1F12EFBB8BBF}"/>
              </a:ext>
            </a:extLst>
          </p:cNvPr>
          <p:cNvGrpSpPr/>
          <p:nvPr/>
        </p:nvGrpSpPr>
        <p:grpSpPr>
          <a:xfrm>
            <a:off x="5859810" y="1088477"/>
            <a:ext cx="2614472" cy="2469000"/>
            <a:chOff x="5859810" y="1088477"/>
            <a:chExt cx="2614472" cy="2469000"/>
          </a:xfrm>
        </p:grpSpPr>
        <p:sp>
          <p:nvSpPr>
            <p:cNvPr id="2" name="Google Shape;241;p31">
              <a:extLst>
                <a:ext uri="{FF2B5EF4-FFF2-40B4-BE49-F238E27FC236}">
                  <a16:creationId xmlns:a16="http://schemas.microsoft.com/office/drawing/2014/main" id="{6DC51FD2-E95F-C625-0690-0A3BE44EB9D5}"/>
                </a:ext>
              </a:extLst>
            </p:cNvPr>
            <p:cNvSpPr/>
            <p:nvPr/>
          </p:nvSpPr>
          <p:spPr>
            <a:xfrm>
              <a:off x="6005282" y="1088477"/>
              <a:ext cx="2469000" cy="2469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Subtitle 2">
              <a:extLst>
                <a:ext uri="{FF2B5EF4-FFF2-40B4-BE49-F238E27FC236}">
                  <a16:creationId xmlns:a16="http://schemas.microsoft.com/office/drawing/2014/main" id="{20176809-E086-93E8-2CA9-EEDD89B5B4D4}"/>
                </a:ext>
              </a:extLst>
            </p:cNvPr>
            <p:cNvSpPr txBox="1">
              <a:spLocks/>
            </p:cNvSpPr>
            <p:nvPr/>
          </p:nvSpPr>
          <p:spPr>
            <a:xfrm flipH="1">
              <a:off x="5859810" y="1696350"/>
              <a:ext cx="2469000" cy="875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dk1"/>
                </a:buClr>
                <a:buSzPts val="1200"/>
                <a:buFont typeface="Hind Vadodara Light"/>
                <a:buNone/>
                <a:defRPr sz="1400" b="0" i="0" u="none" strike="noStrike" cap="none">
                  <a:solidFill>
                    <a:schemeClr val="dk1"/>
                  </a:solidFill>
                  <a:latin typeface="Hind Vadodara Light"/>
                  <a:ea typeface="Hind Vadodara Light"/>
                  <a:cs typeface="Hind Vadodara Light"/>
                  <a:sym typeface="Hind Vadodara Light"/>
                </a:defRPr>
              </a:lvl1pPr>
              <a:lvl2pPr marL="914400" marR="0" lvl="1" indent="-3175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2pPr>
              <a:lvl3pPr marL="1371600" marR="0" lvl="2"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3pPr>
              <a:lvl4pPr marL="1828800" marR="0" lvl="3"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4pPr>
              <a:lvl5pPr marL="2286000" marR="0" lvl="4"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5pPr>
              <a:lvl6pPr marL="2743200" marR="0" lvl="5"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6pPr>
              <a:lvl7pPr marL="3200400" marR="0" lvl="6"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7pPr>
              <a:lvl8pPr marL="3657600" marR="0" lvl="7"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8pPr>
              <a:lvl9pPr marL="4114800" marR="0" lvl="8"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9pPr>
            </a:lstStyle>
            <a:p>
              <a:pPr algn="ctr"/>
              <a:r>
                <a:rPr lang="en-US" dirty="0"/>
                <a:t>Selection pressure is also known as </a:t>
              </a:r>
              <a:r>
                <a:rPr lang="en-US" b="1" dirty="0"/>
                <a:t>Evolutionary pressure or Natural Selection .</a:t>
              </a:r>
              <a:r>
                <a:rPr lang="en-US" dirty="0"/>
                <a:t>.</a:t>
              </a:r>
            </a:p>
            <a:p>
              <a:pPr algn="ctr"/>
              <a:endParaRPr lang="en-US" dirty="0"/>
            </a:p>
          </p:txBody>
        </p:sp>
      </p:grpSp>
    </p:spTree>
    <p:extLst>
      <p:ext uri="{BB962C8B-B14F-4D97-AF65-F5344CB8AC3E}">
        <p14:creationId xmlns:p14="http://schemas.microsoft.com/office/powerpoint/2010/main" val="122523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87AA3E-2122-144C-AE21-6EC06CCF6DCE}"/>
            </a:ext>
          </a:extLst>
        </p:cNvPr>
        <p:cNvGrpSpPr/>
        <p:nvPr/>
      </p:nvGrpSpPr>
      <p:grpSpPr>
        <a:xfrm>
          <a:off x="0" y="0"/>
          <a:ext cx="0" cy="0"/>
          <a:chOff x="0" y="0"/>
          <a:chExt cx="0" cy="0"/>
        </a:xfrm>
      </p:grpSpPr>
      <p:sp>
        <p:nvSpPr>
          <p:cNvPr id="9" name="Google Shape;241;p31">
            <a:extLst>
              <a:ext uri="{FF2B5EF4-FFF2-40B4-BE49-F238E27FC236}">
                <a16:creationId xmlns:a16="http://schemas.microsoft.com/office/drawing/2014/main" id="{26A7095D-D625-ECE5-5EFE-715CF54FA1AA}"/>
              </a:ext>
            </a:extLst>
          </p:cNvPr>
          <p:cNvSpPr/>
          <p:nvPr/>
        </p:nvSpPr>
        <p:spPr>
          <a:xfrm>
            <a:off x="669720" y="1178531"/>
            <a:ext cx="2469000" cy="2469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Subtitle 2">
            <a:extLst>
              <a:ext uri="{FF2B5EF4-FFF2-40B4-BE49-F238E27FC236}">
                <a16:creationId xmlns:a16="http://schemas.microsoft.com/office/drawing/2014/main" id="{057D7AC1-2B4B-0AC8-E074-315E339C8FAB}"/>
              </a:ext>
            </a:extLst>
          </p:cNvPr>
          <p:cNvSpPr>
            <a:spLocks noGrp="1"/>
          </p:cNvSpPr>
          <p:nvPr>
            <p:ph type="subTitle" idx="1"/>
          </p:nvPr>
        </p:nvSpPr>
        <p:spPr>
          <a:xfrm flipH="1">
            <a:off x="524248" y="1378304"/>
            <a:ext cx="2469000" cy="875400"/>
          </a:xfrm>
        </p:spPr>
        <p:txBody>
          <a:bodyPr>
            <a:noAutofit/>
          </a:bodyPr>
          <a:lstStyle/>
          <a:p>
            <a:pPr algn="ctr"/>
            <a:r>
              <a:rPr lang="en-US" dirty="0"/>
              <a:t>If you </a:t>
            </a:r>
            <a:r>
              <a:rPr lang="en-US" b="1" u="sng" dirty="0"/>
              <a:t>didn’t </a:t>
            </a:r>
          </a:p>
          <a:p>
            <a:pPr algn="ctr"/>
            <a:r>
              <a:rPr lang="en-US" dirty="0"/>
              <a:t>choose an ----- </a:t>
            </a:r>
            <a:r>
              <a:rPr lang="en-US" dirty="0" err="1"/>
              <a:t>coloured</a:t>
            </a:r>
            <a:r>
              <a:rPr lang="en-US" dirty="0"/>
              <a:t> pom-pom, don’t worry. </a:t>
            </a:r>
          </a:p>
          <a:p>
            <a:pPr algn="ctr"/>
            <a:endParaRPr lang="en-US" dirty="0"/>
          </a:p>
          <a:p>
            <a:pPr algn="ctr"/>
            <a:r>
              <a:rPr lang="en-US" dirty="0"/>
              <a:t>Bacteria can share their DNA with each other, giving the “resistance” superpower to other bacteria </a:t>
            </a:r>
          </a:p>
          <a:p>
            <a:pPr algn="ctr"/>
            <a:endParaRPr lang="en-US" dirty="0"/>
          </a:p>
          <a:p>
            <a:pPr algn="ctr"/>
            <a:endParaRPr lang="en-US" dirty="0"/>
          </a:p>
        </p:txBody>
      </p:sp>
      <p:sp>
        <p:nvSpPr>
          <p:cNvPr id="8" name="Title 7">
            <a:extLst>
              <a:ext uri="{FF2B5EF4-FFF2-40B4-BE49-F238E27FC236}">
                <a16:creationId xmlns:a16="http://schemas.microsoft.com/office/drawing/2014/main" id="{E3BF3940-574F-A4B6-0FF3-6FECC65352F2}"/>
              </a:ext>
            </a:extLst>
          </p:cNvPr>
          <p:cNvSpPr>
            <a:spLocks noGrp="1"/>
          </p:cNvSpPr>
          <p:nvPr>
            <p:ph type="title" idx="6"/>
          </p:nvPr>
        </p:nvSpPr>
        <p:spPr>
          <a:xfrm>
            <a:off x="0" y="290535"/>
            <a:ext cx="9144000" cy="630000"/>
          </a:xfrm>
        </p:spPr>
        <p:txBody>
          <a:bodyPr/>
          <a:lstStyle/>
          <a:p>
            <a:r>
              <a:rPr lang="en-US" dirty="0"/>
              <a:t>AQUIRED RESISTANCE</a:t>
            </a:r>
          </a:p>
        </p:txBody>
      </p:sp>
      <p:grpSp>
        <p:nvGrpSpPr>
          <p:cNvPr id="5" name="Group 4">
            <a:extLst>
              <a:ext uri="{FF2B5EF4-FFF2-40B4-BE49-F238E27FC236}">
                <a16:creationId xmlns:a16="http://schemas.microsoft.com/office/drawing/2014/main" id="{8DA1F397-51D6-096F-BE17-CE0368415C88}"/>
              </a:ext>
            </a:extLst>
          </p:cNvPr>
          <p:cNvGrpSpPr/>
          <p:nvPr/>
        </p:nvGrpSpPr>
        <p:grpSpPr>
          <a:xfrm>
            <a:off x="3337500" y="1178531"/>
            <a:ext cx="2561164" cy="2469000"/>
            <a:chOff x="5913118" y="1088477"/>
            <a:chExt cx="2561164" cy="2469000"/>
          </a:xfrm>
        </p:grpSpPr>
        <p:sp>
          <p:nvSpPr>
            <p:cNvPr id="2" name="Google Shape;241;p31">
              <a:extLst>
                <a:ext uri="{FF2B5EF4-FFF2-40B4-BE49-F238E27FC236}">
                  <a16:creationId xmlns:a16="http://schemas.microsoft.com/office/drawing/2014/main" id="{61554BAC-471D-85D1-4F10-AB05037E092C}"/>
                </a:ext>
              </a:extLst>
            </p:cNvPr>
            <p:cNvSpPr/>
            <p:nvPr/>
          </p:nvSpPr>
          <p:spPr>
            <a:xfrm>
              <a:off x="6005282" y="1088477"/>
              <a:ext cx="2469000" cy="2469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Subtitle 2">
              <a:extLst>
                <a:ext uri="{FF2B5EF4-FFF2-40B4-BE49-F238E27FC236}">
                  <a16:creationId xmlns:a16="http://schemas.microsoft.com/office/drawing/2014/main" id="{49CCE97A-F9E6-A6F5-D4EE-ACA31DDBA783}"/>
                </a:ext>
              </a:extLst>
            </p:cNvPr>
            <p:cNvSpPr txBox="1">
              <a:spLocks/>
            </p:cNvSpPr>
            <p:nvPr/>
          </p:nvSpPr>
          <p:spPr>
            <a:xfrm flipH="1">
              <a:off x="5913118" y="1725950"/>
              <a:ext cx="2469000" cy="875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dk1"/>
                </a:buClr>
                <a:buSzPts val="1200"/>
                <a:buFont typeface="Hind Vadodara Light"/>
                <a:buNone/>
                <a:defRPr sz="1400" b="0" i="0" u="none" strike="noStrike" cap="none">
                  <a:solidFill>
                    <a:schemeClr val="dk1"/>
                  </a:solidFill>
                  <a:latin typeface="Hind Vadodara Light"/>
                  <a:ea typeface="Hind Vadodara Light"/>
                  <a:cs typeface="Hind Vadodara Light"/>
                  <a:sym typeface="Hind Vadodara Light"/>
                </a:defRPr>
              </a:lvl1pPr>
              <a:lvl2pPr marL="914400" marR="0" lvl="1" indent="-3175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2pPr>
              <a:lvl3pPr marL="1371600" marR="0" lvl="2"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3pPr>
              <a:lvl4pPr marL="1828800" marR="0" lvl="3"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4pPr>
              <a:lvl5pPr marL="2286000" marR="0" lvl="4"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5pPr>
              <a:lvl6pPr marL="2743200" marR="0" lvl="5"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6pPr>
              <a:lvl7pPr marL="3200400" marR="0" lvl="6"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7pPr>
              <a:lvl8pPr marL="3657600" marR="0" lvl="7"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8pPr>
              <a:lvl9pPr marL="4114800" marR="0" lvl="8"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9pPr>
            </a:lstStyle>
            <a:p>
              <a:pPr marL="357188" indent="0" algn="ctr">
                <a:tabLst>
                  <a:tab pos="303213" algn="l"/>
                </a:tabLst>
              </a:pPr>
              <a:r>
                <a:rPr lang="en-US" dirty="0"/>
                <a:t>Bacteria can share their DNA not only with their own species, but also </a:t>
              </a:r>
              <a:r>
                <a:rPr lang="en-US" b="1" u="sng" dirty="0"/>
                <a:t>ACROSS</a:t>
              </a:r>
              <a:r>
                <a:rPr lang="en-US" b="1" dirty="0"/>
                <a:t> </a:t>
              </a:r>
              <a:r>
                <a:rPr lang="en-US" dirty="0"/>
                <a:t>species.</a:t>
              </a:r>
            </a:p>
            <a:p>
              <a:pPr algn="ctr"/>
              <a:endParaRPr lang="en-US" dirty="0"/>
            </a:p>
            <a:p>
              <a:pPr algn="ctr"/>
              <a:endParaRPr lang="en-US" dirty="0"/>
            </a:p>
          </p:txBody>
        </p:sp>
      </p:grpSp>
      <p:grpSp>
        <p:nvGrpSpPr>
          <p:cNvPr id="11" name="Group 10">
            <a:extLst>
              <a:ext uri="{FF2B5EF4-FFF2-40B4-BE49-F238E27FC236}">
                <a16:creationId xmlns:a16="http://schemas.microsoft.com/office/drawing/2014/main" id="{D46D5CA7-03D9-3495-B715-2D12FEEC340C}"/>
              </a:ext>
            </a:extLst>
          </p:cNvPr>
          <p:cNvGrpSpPr/>
          <p:nvPr/>
        </p:nvGrpSpPr>
        <p:grpSpPr>
          <a:xfrm>
            <a:off x="6348935" y="1081549"/>
            <a:ext cx="2469000" cy="2469000"/>
            <a:chOff x="6348935" y="1081549"/>
            <a:chExt cx="2469000" cy="2469000"/>
          </a:xfrm>
        </p:grpSpPr>
        <p:sp>
          <p:nvSpPr>
            <p:cNvPr id="6" name="Google Shape;241;p31">
              <a:extLst>
                <a:ext uri="{FF2B5EF4-FFF2-40B4-BE49-F238E27FC236}">
                  <a16:creationId xmlns:a16="http://schemas.microsoft.com/office/drawing/2014/main" id="{64C0EB06-05FD-0CF6-0FC1-4038E3953014}"/>
                </a:ext>
              </a:extLst>
            </p:cNvPr>
            <p:cNvSpPr/>
            <p:nvPr/>
          </p:nvSpPr>
          <p:spPr>
            <a:xfrm>
              <a:off x="6348935" y="1081549"/>
              <a:ext cx="2469000" cy="2469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Subtitle 2">
              <a:extLst>
                <a:ext uri="{FF2B5EF4-FFF2-40B4-BE49-F238E27FC236}">
                  <a16:creationId xmlns:a16="http://schemas.microsoft.com/office/drawing/2014/main" id="{42AD4959-8F16-B55A-2B63-2945BB78EAE6}"/>
                </a:ext>
              </a:extLst>
            </p:cNvPr>
            <p:cNvSpPr txBox="1">
              <a:spLocks/>
            </p:cNvSpPr>
            <p:nvPr/>
          </p:nvSpPr>
          <p:spPr>
            <a:xfrm flipH="1">
              <a:off x="6348935" y="1816004"/>
              <a:ext cx="2469000" cy="875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dk1"/>
                </a:buClr>
                <a:buSzPts val="1200"/>
                <a:buFont typeface="Hind Vadodara Light"/>
                <a:buNone/>
                <a:defRPr sz="1400" b="0" i="0" u="none" strike="noStrike" cap="none">
                  <a:solidFill>
                    <a:schemeClr val="dk1"/>
                  </a:solidFill>
                  <a:latin typeface="Hind Vadodara Light"/>
                  <a:ea typeface="Hind Vadodara Light"/>
                  <a:cs typeface="Hind Vadodara Light"/>
                  <a:sym typeface="Hind Vadodara Light"/>
                </a:defRPr>
              </a:lvl1pPr>
              <a:lvl2pPr marL="914400" marR="0" lvl="1" indent="-3175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2pPr>
              <a:lvl3pPr marL="1371600" marR="0" lvl="2"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3pPr>
              <a:lvl4pPr marL="1828800" marR="0" lvl="3"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4pPr>
              <a:lvl5pPr marL="2286000" marR="0" lvl="4"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5pPr>
              <a:lvl6pPr marL="2743200" marR="0" lvl="5"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6pPr>
              <a:lvl7pPr marL="3200400" marR="0" lvl="6"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7pPr>
              <a:lvl8pPr marL="3657600" marR="0" lvl="7"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8pPr>
              <a:lvl9pPr marL="4114800" marR="0" lvl="8"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9pPr>
            </a:lstStyle>
            <a:p>
              <a:pPr marL="184150" indent="-44450" algn="just"/>
              <a:r>
                <a:rPr lang="en-US" dirty="0"/>
                <a:t>As a result of this ability and how fast bacteria grow and evolve, AMR is now a threat to people across the world.</a:t>
              </a:r>
            </a:p>
            <a:p>
              <a:pPr marL="184150" indent="-44450" algn="just"/>
              <a:endParaRPr lang="en-US" dirty="0"/>
            </a:p>
            <a:p>
              <a:pPr algn="ctr"/>
              <a:endParaRPr lang="en-US" dirty="0"/>
            </a:p>
          </p:txBody>
        </p:sp>
      </p:grpSp>
    </p:spTree>
    <p:extLst>
      <p:ext uri="{BB962C8B-B14F-4D97-AF65-F5344CB8AC3E}">
        <p14:creationId xmlns:p14="http://schemas.microsoft.com/office/powerpoint/2010/main" val="3779096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D151E76-EE68-252C-E067-2CDE43FD5772}"/>
              </a:ext>
            </a:extLst>
          </p:cNvPr>
          <p:cNvSpPr>
            <a:spLocks noGrp="1"/>
          </p:cNvSpPr>
          <p:nvPr>
            <p:ph type="subTitle" idx="1"/>
          </p:nvPr>
        </p:nvSpPr>
        <p:spPr>
          <a:xfrm flipH="1">
            <a:off x="674065" y="913608"/>
            <a:ext cx="8075079" cy="875400"/>
          </a:xfrm>
        </p:spPr>
        <p:txBody>
          <a:bodyPr/>
          <a:lstStyle/>
          <a:p>
            <a:pPr algn="l"/>
            <a:r>
              <a:rPr lang="en-US" dirty="0"/>
              <a:t>By showing you selection pressure, naturally occurring resistance and acquired resistance in real time…… </a:t>
            </a:r>
          </a:p>
        </p:txBody>
      </p:sp>
      <p:sp>
        <p:nvSpPr>
          <p:cNvPr id="8" name="Title 7">
            <a:extLst>
              <a:ext uri="{FF2B5EF4-FFF2-40B4-BE49-F238E27FC236}">
                <a16:creationId xmlns:a16="http://schemas.microsoft.com/office/drawing/2014/main" id="{8D6B5558-FC3A-3F17-17E1-2A4714FB80D4}"/>
              </a:ext>
            </a:extLst>
          </p:cNvPr>
          <p:cNvSpPr>
            <a:spLocks noGrp="1"/>
          </p:cNvSpPr>
          <p:nvPr>
            <p:ph type="title" idx="6"/>
          </p:nvPr>
        </p:nvSpPr>
        <p:spPr/>
        <p:txBody>
          <a:bodyPr/>
          <a:lstStyle/>
          <a:p>
            <a:r>
              <a:rPr lang="en-US" dirty="0"/>
              <a:t>Lets demonstrate…</a:t>
            </a:r>
          </a:p>
        </p:txBody>
      </p:sp>
      <p:pic>
        <p:nvPicPr>
          <p:cNvPr id="9" name="Online Media 8" descr="The Evolution of Bacteria on a “Mega-Plate” Petri Dish (Kishony Lab)">
            <a:hlinkClick r:id="" action="ppaction://media"/>
            <a:extLst>
              <a:ext uri="{FF2B5EF4-FFF2-40B4-BE49-F238E27FC236}">
                <a16:creationId xmlns:a16="http://schemas.microsoft.com/office/drawing/2014/main" id="{DDF0807A-B24A-A722-2380-07E13506014F}"/>
              </a:ext>
            </a:extLst>
          </p:cNvPr>
          <p:cNvPicPr>
            <a:picLocks noRot="1" noChangeAspect="1"/>
          </p:cNvPicPr>
          <p:nvPr>
            <a:videoFile r:link="rId1"/>
          </p:nvPr>
        </p:nvPicPr>
        <p:blipFill>
          <a:blip r:embed="rId4"/>
          <a:stretch>
            <a:fillRect/>
          </a:stretch>
        </p:blipFill>
        <p:spPr>
          <a:xfrm>
            <a:off x="3302000" y="1854200"/>
            <a:ext cx="2540000" cy="1435100"/>
          </a:xfrm>
          <a:prstGeom prst="rect">
            <a:avLst/>
          </a:prstGeom>
        </p:spPr>
      </p:pic>
      <p:sp>
        <p:nvSpPr>
          <p:cNvPr id="10" name="Subtitle 2">
            <a:extLst>
              <a:ext uri="{FF2B5EF4-FFF2-40B4-BE49-F238E27FC236}">
                <a16:creationId xmlns:a16="http://schemas.microsoft.com/office/drawing/2014/main" id="{D63F1B02-390B-677B-CBE3-2C917E1F729F}"/>
              </a:ext>
            </a:extLst>
          </p:cNvPr>
          <p:cNvSpPr txBox="1">
            <a:spLocks/>
          </p:cNvSpPr>
          <p:nvPr/>
        </p:nvSpPr>
        <p:spPr>
          <a:xfrm flipH="1">
            <a:off x="674065" y="3792192"/>
            <a:ext cx="8075079" cy="875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dk1"/>
              </a:buClr>
              <a:buSzPts val="1200"/>
              <a:buFont typeface="Hind Vadodara Light"/>
              <a:buNone/>
              <a:defRPr sz="1400" b="0" i="0" u="none" strike="noStrike" cap="none">
                <a:solidFill>
                  <a:schemeClr val="dk1"/>
                </a:solidFill>
                <a:latin typeface="Hind Vadodara Light"/>
                <a:ea typeface="Hind Vadodara Light"/>
                <a:cs typeface="Hind Vadodara Light"/>
                <a:sym typeface="Hind Vadodara Light"/>
              </a:defRPr>
            </a:lvl1pPr>
            <a:lvl2pPr marL="914400" marR="0" lvl="1" indent="-3175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2pPr>
            <a:lvl3pPr marL="1371600" marR="0" lvl="2"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3pPr>
            <a:lvl4pPr marL="1828800" marR="0" lvl="3"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4pPr>
            <a:lvl5pPr marL="2286000" marR="0" lvl="4"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5pPr>
            <a:lvl6pPr marL="2743200" marR="0" lvl="5"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6pPr>
            <a:lvl7pPr marL="3200400" marR="0" lvl="6"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7pPr>
            <a:lvl8pPr marL="3657600" marR="0" lvl="7"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8pPr>
            <a:lvl9pPr marL="4114800" marR="0" lvl="8" indent="-304800" algn="ctr" rtl="0">
              <a:lnSpc>
                <a:spcPct val="100000"/>
              </a:lnSpc>
              <a:spcBef>
                <a:spcPts val="0"/>
              </a:spcBef>
              <a:spcAft>
                <a:spcPts val="0"/>
              </a:spcAft>
              <a:buClr>
                <a:schemeClr val="dk1"/>
              </a:buClr>
              <a:buSzPts val="1200"/>
              <a:buFont typeface="Hind Vadodara Light"/>
              <a:buNone/>
              <a:defRPr sz="1200" b="0" i="0" u="none" strike="noStrike" cap="none">
                <a:solidFill>
                  <a:schemeClr val="dk1"/>
                </a:solidFill>
                <a:latin typeface="Hind Vadodara Light"/>
                <a:ea typeface="Hind Vadodara Light"/>
                <a:cs typeface="Hind Vadodara Light"/>
                <a:sym typeface="Hind Vadodara Light"/>
              </a:defRPr>
            </a:lvl9pPr>
          </a:lstStyle>
          <a:p>
            <a:pPr algn="ctr"/>
            <a:r>
              <a:rPr lang="en-US" dirty="0"/>
              <a:t>You can see that putting antimicrobials in the environment causes AMR to occur.  </a:t>
            </a:r>
          </a:p>
          <a:p>
            <a:pPr algn="ctr"/>
            <a:r>
              <a:rPr lang="en-US" b="1" u="sng" dirty="0"/>
              <a:t>Every time </a:t>
            </a:r>
            <a:r>
              <a:rPr lang="en-US" dirty="0"/>
              <a:t>we use antimicrobials there is a chance they will  do this.</a:t>
            </a:r>
            <a:br>
              <a:rPr lang="en-US" dirty="0"/>
            </a:br>
            <a:endParaRPr lang="en-US" dirty="0"/>
          </a:p>
          <a:p>
            <a:pPr algn="ctr"/>
            <a:r>
              <a:rPr lang="en-US" b="1" dirty="0"/>
              <a:t>So we should only use them when were really need them and we should use them properly</a:t>
            </a:r>
            <a:r>
              <a:rPr lang="en-US" dirty="0"/>
              <a:t>.</a:t>
            </a:r>
          </a:p>
        </p:txBody>
      </p:sp>
    </p:spTree>
    <p:extLst>
      <p:ext uri="{BB962C8B-B14F-4D97-AF65-F5344CB8AC3E}">
        <p14:creationId xmlns:p14="http://schemas.microsoft.com/office/powerpoint/2010/main" val="735389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nextCondLst>
                <p:cond evt="onClick" delay="0">
                  <p:tgtEl>
                    <p:spTgt spid="9"/>
                  </p:tgtEl>
                </p:cond>
              </p:nextCondLst>
            </p:seq>
          </p:childTnLst>
        </p:cTn>
      </p:par>
    </p:tnLst>
    <p:bldLst>
      <p:bldP spid="10" grpId="0"/>
    </p:bldLst>
  </p:timing>
</p:sld>
</file>

<file path=ppt/theme/theme1.xml><?xml version="1.0" encoding="utf-8"?>
<a:theme xmlns:a="http://schemas.openxmlformats.org/drawingml/2006/main" name="Science Fair Newsletter by Slidesgo">
  <a:themeElements>
    <a:clrScheme name="Simple Light">
      <a:dk1>
        <a:srgbClr val="383536"/>
      </a:dk1>
      <a:lt1>
        <a:srgbClr val="FFFFFF"/>
      </a:lt1>
      <a:dk2>
        <a:srgbClr val="6BCFFF"/>
      </a:dk2>
      <a:lt2>
        <a:srgbClr val="E6F0EF"/>
      </a:lt2>
      <a:accent1>
        <a:srgbClr val="003880"/>
      </a:accent1>
      <a:accent2>
        <a:srgbClr val="85A7F2"/>
      </a:accent2>
      <a:accent3>
        <a:srgbClr val="A551E5"/>
      </a:accent3>
      <a:accent4>
        <a:srgbClr val="6BCFFF"/>
      </a:accent4>
      <a:accent5>
        <a:srgbClr val="003880"/>
      </a:accent5>
      <a:accent6>
        <a:srgbClr val="A551E5"/>
      </a:accent6>
      <a:hlink>
        <a:srgbClr val="38353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c2df206-cc96-4f44-a78a-9b2ac733190e" xsi:nil="true"/>
    <lcf76f155ced4ddcb4097134ff3c332f xmlns="46f95d85-49f6-4ddb-83b1-6c0982ff9727">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C31EA920C65FB46988B3CFAD7C8A66A" ma:contentTypeVersion="18" ma:contentTypeDescription="Create a new document." ma:contentTypeScope="" ma:versionID="e50a8539043786495458a6e731430e67">
  <xsd:schema xmlns:xsd="http://www.w3.org/2001/XMLSchema" xmlns:xs="http://www.w3.org/2001/XMLSchema" xmlns:p="http://schemas.microsoft.com/office/2006/metadata/properties" xmlns:ns2="46f95d85-49f6-4ddb-83b1-6c0982ff9727" xmlns:ns3="fc2df206-cc96-4f44-a78a-9b2ac733190e" targetNamespace="http://schemas.microsoft.com/office/2006/metadata/properties" ma:root="true" ma:fieldsID="61d9d602a6038a12e81e8742ee5eda28" ns2:_="" ns3:_="">
    <xsd:import namespace="46f95d85-49f6-4ddb-83b1-6c0982ff9727"/>
    <xsd:import namespace="fc2df206-cc96-4f44-a78a-9b2ac733190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f95d85-49f6-4ddb-83b1-6c0982ff97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4661dae-d6df-48fc-a54e-a577d2899e9c"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c2df206-cc96-4f44-a78a-9b2ac733190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b7c1cdc3-67b7-4436-9de4-2119d570e13e}" ma:internalName="TaxCatchAll" ma:showField="CatchAllData" ma:web="fc2df206-cc96-4f44-a78a-9b2ac733190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3270C7F-EA03-4F6F-BC64-89AD0697CE07}">
  <ds:schemaRefs>
    <ds:schemaRef ds:uri="http://schemas.microsoft.com/sharepoint/v3/contenttype/forms"/>
  </ds:schemaRefs>
</ds:datastoreItem>
</file>

<file path=customXml/itemProps2.xml><?xml version="1.0" encoding="utf-8"?>
<ds:datastoreItem xmlns:ds="http://schemas.openxmlformats.org/officeDocument/2006/customXml" ds:itemID="{1BCD8C79-0486-4141-99B5-C8B89899C539}">
  <ds:schemaRefs>
    <ds:schemaRef ds:uri="46f95d85-49f6-4ddb-83b1-6c0982ff9727"/>
    <ds:schemaRef ds:uri="http://www.w3.org/XML/1998/namespace"/>
    <ds:schemaRef ds:uri="http://purl.org/dc/elements/1.1/"/>
    <ds:schemaRef ds:uri="fc2df206-cc96-4f44-a78a-9b2ac733190e"/>
    <ds:schemaRef ds:uri="http://schemas.openxmlformats.org/package/2006/metadata/core-properties"/>
    <ds:schemaRef ds:uri="http://schemas.microsoft.com/office/2006/documentManagement/types"/>
    <ds:schemaRef ds:uri="http://purl.org/dc/terms/"/>
    <ds:schemaRef ds:uri="http://schemas.microsoft.com/office/2006/metadata/properties"/>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55D3D88F-B409-4FC7-B876-C6FE9F7B8B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f95d85-49f6-4ddb-83b1-6c0982ff9727"/>
    <ds:schemaRef ds:uri="fc2df206-cc96-4f44-a78a-9b2ac73319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10266</TotalTime>
  <Words>2419</Words>
  <Application>Microsoft Office PowerPoint</Application>
  <PresentationFormat>On-screen Show (16:9)</PresentationFormat>
  <Paragraphs>164</Paragraphs>
  <Slides>21</Slides>
  <Notes>20</Notes>
  <HiddenSlides>0</HiddenSlides>
  <MMClips>1</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Science Fair Newsletter by Slidesgo</vt:lpstr>
      <vt:lpstr>Antimicrobial Citizen Engagement (ACE) project  </vt:lpstr>
      <vt:lpstr>TABLE OF CONTENTS</vt:lpstr>
      <vt:lpstr>Antimicrobial Resistance </vt:lpstr>
      <vt:lpstr>WHAT IS ANTIMICROBIAL RESISTANCE?</vt:lpstr>
      <vt:lpstr>HOW DOES AMR HAPPEN?</vt:lpstr>
      <vt:lpstr>NATURALLY OCCURING RESISTANCE</vt:lpstr>
      <vt:lpstr>SELECTION PRESSURE</vt:lpstr>
      <vt:lpstr>AQUIRED RESISTANCE</vt:lpstr>
      <vt:lpstr>Lets demonstrate…</vt:lpstr>
      <vt:lpstr>Antimicrobials &amp; Modern Medicine</vt:lpstr>
      <vt:lpstr>02</vt:lpstr>
      <vt:lpstr>WHAT IS CITIZEN SCIENCE?</vt:lpstr>
      <vt:lpstr>ACE PROJECT- Where do I come in? </vt:lpstr>
      <vt:lpstr>WHY DO WE NEED YOUR HELP?</vt:lpstr>
      <vt:lpstr>YOUR RESEARCH TOOLS!</vt:lpstr>
      <vt:lpstr>RESEARCH CONDUCT How do I do it right? </vt:lpstr>
      <vt:lpstr>WHAT MAKES AN ACE RESEARCHER?</vt:lpstr>
      <vt:lpstr>NEXT STEPS! (what do I do now?)</vt:lpstr>
      <vt:lpstr>WHAT DO I DO NOW?</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AMR?</dc:title>
  <dc:creator>Parmar, Rakhee M</dc:creator>
  <cp:lastModifiedBy>Allibone, Juliet R</cp:lastModifiedBy>
  <cp:revision>7</cp:revision>
  <dcterms:modified xsi:type="dcterms:W3CDTF">2024-11-13T15:45:40Z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0x010100AC31EA920C65FB46988B3CFAD7C8A66A</vt:lpwstr>
  </property>
  <property fmtid="{D5CDD505-2E9C-101B-9397-08002B2CF9AE}" pid="3" name="MediaServiceImageTags">
    <vt:lpwstr/>
  </property>
</Properties>
</file>